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684" r:id="rId2"/>
  </p:sldMasterIdLst>
  <p:notesMasterIdLst>
    <p:notesMasterId r:id="rId20"/>
  </p:notesMasterIdLst>
  <p:handoutMasterIdLst>
    <p:handoutMasterId r:id="rId21"/>
  </p:handoutMasterIdLst>
  <p:sldIdLst>
    <p:sldId id="365" r:id="rId3"/>
    <p:sldId id="366" r:id="rId4"/>
    <p:sldId id="378" r:id="rId5"/>
    <p:sldId id="377" r:id="rId6"/>
    <p:sldId id="297" r:id="rId7"/>
    <p:sldId id="263" r:id="rId8"/>
    <p:sldId id="355" r:id="rId9"/>
    <p:sldId id="380" r:id="rId10"/>
    <p:sldId id="379" r:id="rId11"/>
    <p:sldId id="351" r:id="rId12"/>
    <p:sldId id="357" r:id="rId13"/>
    <p:sldId id="373" r:id="rId14"/>
    <p:sldId id="350" r:id="rId15"/>
    <p:sldId id="369" r:id="rId16"/>
    <p:sldId id="348" r:id="rId17"/>
    <p:sldId id="368" r:id="rId18"/>
    <p:sldId id="374" r:id="rId19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158" userDrawn="1">
          <p15:clr>
            <a:srgbClr val="A4A3A4"/>
          </p15:clr>
        </p15:guide>
        <p15:guide id="2" pos="5579" userDrawn="1">
          <p15:clr>
            <a:srgbClr val="A4A3A4"/>
          </p15:clr>
        </p15:guide>
        <p15:guide id="3" orient="horz" pos="236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5F0FF"/>
    <a:srgbClr val="008000"/>
    <a:srgbClr val="FF0000"/>
    <a:srgbClr val="FFFFFF"/>
    <a:srgbClr val="FF00FF"/>
    <a:srgbClr val="9EFF00"/>
    <a:srgbClr val="FF8000"/>
    <a:srgbClr val="2AF808"/>
    <a:srgbClr val="16C880"/>
    <a:srgbClr val="CCCC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2838BEF-8BB2-4498-84A7-C5851F593DF1}" styleName="中度样式 4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69CF1AB2-1976-4502-BF36-3FF5EA218861}" styleName="中度样式 4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322" autoAdjust="0"/>
    <p:restoredTop sz="82560" autoAdjust="0"/>
  </p:normalViewPr>
  <p:slideViewPr>
    <p:cSldViewPr snapToGrid="0" showGuides="1">
      <p:cViewPr varScale="1">
        <p:scale>
          <a:sx n="77" d="100"/>
          <a:sy n="77" d="100"/>
        </p:scale>
        <p:origin x="834" y="84"/>
      </p:cViewPr>
      <p:guideLst>
        <p:guide pos="158"/>
        <p:guide pos="5579"/>
        <p:guide orient="horz" pos="236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931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50.wmf"/><Relationship Id="rId1" Type="http://schemas.openxmlformats.org/officeDocument/2006/relationships/image" Target="../media/image49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59.wmf"/><Relationship Id="rId2" Type="http://schemas.openxmlformats.org/officeDocument/2006/relationships/image" Target="../media/image58.wmf"/><Relationship Id="rId1" Type="http://schemas.openxmlformats.org/officeDocument/2006/relationships/image" Target="../media/image57.wmf"/><Relationship Id="rId5" Type="http://schemas.openxmlformats.org/officeDocument/2006/relationships/image" Target="../media/image61.wmf"/><Relationship Id="rId4" Type="http://schemas.openxmlformats.org/officeDocument/2006/relationships/image" Target="../media/image60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A07B8E-F3C4-4E6F-A9EE-1BD4D9BB3553}" type="datetimeFigureOut">
              <a:rPr lang="zh-CN" altLang="en-US" smtClean="0"/>
              <a:pPr/>
              <a:t>2019/12/2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460F82-D45F-4397-B8D2-D51DC8E96F9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174954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6850E0-D61C-4E11-91C9-FD2CC190A45B}" type="datetimeFigureOut">
              <a:rPr lang="zh-CN" altLang="en-US" smtClean="0"/>
              <a:pPr/>
              <a:t>2019/12/2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90DF2C-9050-4120-8125-9025BF85914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693163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90DF2C-9050-4120-8125-9025BF859145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06683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这个重构表面所存在的条件，所扫的原子分辨图以及它的</a:t>
            </a:r>
            <a:r>
              <a:rPr lang="en-US" altLang="zh-CN" dirty="0" smtClean="0"/>
              <a:t>FFT</a:t>
            </a:r>
            <a:r>
              <a:rPr lang="zh-CN" altLang="en-US" dirty="0" smtClean="0"/>
              <a:t>，我们可以得出它的单胞为：</a:t>
            </a:r>
            <a:r>
              <a:rPr lang="en-US" altLang="zh-CN" dirty="0" smtClean="0"/>
              <a:t>xx</a:t>
            </a:r>
            <a:r>
              <a:rPr lang="zh-CN" altLang="en-US" dirty="0" smtClean="0"/>
              <a:t>，我们给出了一个设想的结构模型。因为随着退火温度的升高，由于这个表面是在</a:t>
            </a:r>
            <a:r>
              <a:rPr lang="en-US" altLang="zh-CN" dirty="0" smtClean="0"/>
              <a:t>2R3</a:t>
            </a:r>
            <a:r>
              <a:rPr lang="zh-CN" altLang="en-US" dirty="0" smtClean="0"/>
              <a:t>之前形成的，其覆盖度应该比</a:t>
            </a:r>
            <a:r>
              <a:rPr lang="en-US" altLang="zh-CN" dirty="0" smtClean="0"/>
              <a:t>Sn-2R3</a:t>
            </a:r>
            <a:r>
              <a:rPr lang="zh-CN" altLang="en-US" dirty="0" smtClean="0"/>
              <a:t>要大，所以除了我们所扫到的原子之外，下面还存在一层</a:t>
            </a:r>
            <a:r>
              <a:rPr lang="en-US" altLang="zh-CN" dirty="0" err="1" smtClean="0"/>
              <a:t>Sn</a:t>
            </a:r>
            <a:r>
              <a:rPr lang="zh-CN" altLang="en-US" dirty="0" smtClean="0"/>
              <a:t>原子。和</a:t>
            </a:r>
            <a:r>
              <a:rPr lang="en-US" altLang="zh-CN" dirty="0" smtClean="0"/>
              <a:t>2R3</a:t>
            </a:r>
            <a:r>
              <a:rPr lang="zh-CN" altLang="en-US" dirty="0" smtClean="0"/>
              <a:t>一样，为双层结构，根据这个单胞的取向是</a:t>
            </a:r>
            <a:r>
              <a:rPr lang="en-US" altLang="zh-CN" dirty="0" err="1" smtClean="0"/>
              <a:t>Sn</a:t>
            </a:r>
            <a:r>
              <a:rPr lang="en-US" altLang="zh-CN" dirty="0" smtClean="0"/>
              <a:t>-</a:t>
            </a:r>
            <a:r>
              <a:rPr lang="zh-CN" altLang="en-US" dirty="0" smtClean="0"/>
              <a:t>（</a:t>
            </a:r>
            <a:r>
              <a:rPr lang="en-US" altLang="zh-CN" dirty="0" smtClean="0"/>
              <a:t>1x1</a:t>
            </a:r>
            <a:r>
              <a:rPr lang="zh-CN" altLang="en-US" dirty="0" smtClean="0"/>
              <a:t>）表面，上面一层原子排列如图所示。要定出最后的结构，还得需要结合理论计算。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90DF2C-9050-4120-8125-9025BF859145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90714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如图，这个表面一共有三个不同方向的畴，我们得到这三个畴的能隙大小是差不多的，并且相同的畴的电子态密度也是一致的。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90DF2C-9050-4120-8125-9025BF859145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86452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mtClean="0"/>
              <a:t>其他两个重构表面的单胞大小我们也可以从原子分辨图中得出，分别是（</a:t>
            </a:r>
            <a:r>
              <a:rPr lang="en-US" altLang="zh-CN" smtClean="0"/>
              <a:t>13x13</a:t>
            </a:r>
            <a:r>
              <a:rPr lang="zh-CN" altLang="en-US" smtClean="0"/>
              <a:t>），（。。）（。。），其中后面两个是之前的</a:t>
            </a:r>
            <a:r>
              <a:rPr lang="en-US" altLang="zh-CN" smtClean="0"/>
              <a:t>RHEED</a:t>
            </a:r>
            <a:r>
              <a:rPr lang="en-US" altLang="zh-CN" baseline="0" smtClean="0"/>
              <a:t> </a:t>
            </a:r>
            <a:r>
              <a:rPr lang="zh-CN" altLang="en-US" baseline="0" smtClean="0"/>
              <a:t>实验中提到过的。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90DF2C-9050-4120-8125-9025BF859145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6539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另外两个重构表面的能带和前面的条纹相类似，也表现为绝缘态，带隙大小也有</a:t>
            </a:r>
            <a:r>
              <a:rPr lang="en-US" altLang="zh-CN" dirty="0" smtClean="0"/>
              <a:t>3eV</a:t>
            </a:r>
            <a:r>
              <a:rPr lang="zh-CN" altLang="en-US" dirty="0" smtClean="0"/>
              <a:t>左右，其中第三个</a:t>
            </a:r>
            <a:r>
              <a:rPr lang="en-US" altLang="zh-CN" dirty="0" smtClean="0"/>
              <a:t>gap</a:t>
            </a:r>
            <a:r>
              <a:rPr lang="zh-CN" altLang="en-US" dirty="0" smtClean="0"/>
              <a:t>是最小的，比条纹相小了</a:t>
            </a:r>
            <a:r>
              <a:rPr lang="en-US" altLang="zh-CN" dirty="0" smtClean="0"/>
              <a:t>700mV.</a:t>
            </a:r>
            <a:r>
              <a:rPr lang="en-US" altLang="zh-CN" baseline="0" dirty="0" smtClean="0"/>
              <a:t> </a:t>
            </a:r>
            <a:r>
              <a:rPr lang="zh-CN" altLang="en-US" baseline="0" dirty="0" smtClean="0"/>
              <a:t>而最开始的</a:t>
            </a:r>
            <a:r>
              <a:rPr lang="en-US" altLang="zh-CN" baseline="0" dirty="0" smtClean="0"/>
              <a:t>R3</a:t>
            </a:r>
            <a:r>
              <a:rPr lang="zh-CN" altLang="en-US" baseline="0" dirty="0" smtClean="0"/>
              <a:t>，以及</a:t>
            </a:r>
            <a:r>
              <a:rPr lang="en-US" altLang="zh-CN" baseline="0" dirty="0" smtClean="0"/>
              <a:t>2R3</a:t>
            </a:r>
            <a:r>
              <a:rPr lang="zh-CN" altLang="en-US" baseline="0" dirty="0" smtClean="0"/>
              <a:t>，一个是金属态，一个是半导体态，</a:t>
            </a:r>
            <a:r>
              <a:rPr lang="en-US" altLang="zh-CN" baseline="0" dirty="0" smtClean="0"/>
              <a:t>gap</a:t>
            </a:r>
            <a:r>
              <a:rPr lang="zh-CN" altLang="en-US" baseline="0" dirty="0" smtClean="0"/>
              <a:t>只有</a:t>
            </a:r>
            <a:r>
              <a:rPr lang="en-US" altLang="zh-CN" baseline="0" dirty="0" smtClean="0"/>
              <a:t>400mV,</a:t>
            </a:r>
            <a:r>
              <a:rPr lang="zh-CN" altLang="en-US" baseline="0" dirty="0" smtClean="0"/>
              <a:t>。所以，其实在这个结构演变的过程，发生了从金属到半导体到绝缘体的转变。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90DF2C-9050-4120-8125-9025BF859145}" type="slidenum">
              <a:rPr lang="zh-CN" altLang="en-US" smtClean="0"/>
              <a:pPr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25406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mtClean="0"/>
              <a:t>根据上面所讲的结果，以及结合在此之前的研究成果</a:t>
            </a:r>
            <a:r>
              <a:rPr lang="en-US" altLang="zh-CN" smtClean="0"/>
              <a:t>,</a:t>
            </a:r>
            <a:r>
              <a:rPr lang="zh-CN" altLang="en-US" smtClean="0"/>
              <a:t>可以得出</a:t>
            </a:r>
            <a:r>
              <a:rPr lang="en-US" altLang="zh-CN" smtClean="0"/>
              <a:t>Sn/Si</a:t>
            </a:r>
            <a:r>
              <a:rPr lang="zh-CN" altLang="en-US" smtClean="0"/>
              <a:t>（</a:t>
            </a:r>
            <a:r>
              <a:rPr lang="en-US" altLang="zh-CN" smtClean="0"/>
              <a:t>111</a:t>
            </a:r>
            <a:r>
              <a:rPr lang="zh-CN" altLang="en-US" smtClean="0"/>
              <a:t>）体系关于</a:t>
            </a:r>
            <a:r>
              <a:rPr lang="en-US" altLang="zh-CN" smtClean="0"/>
              <a:t>Sn</a:t>
            </a:r>
            <a:r>
              <a:rPr lang="zh-CN" altLang="en-US" smtClean="0"/>
              <a:t>的覆盖度和退火温度的简单相图。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90DF2C-9050-4120-8125-9025BF859145}" type="slidenum">
              <a:rPr lang="zh-CN" altLang="en-US" smtClean="0"/>
              <a:pPr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82759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所以，总的来说，。。。。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90DF2C-9050-4120-8125-9025BF859145}" type="slidenum">
              <a:rPr lang="zh-CN" altLang="en-US" smtClean="0"/>
              <a:pPr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76871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报告主要包括以下三个内容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90DF2C-9050-4120-8125-9025BF859145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43845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上世纪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80,90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年代，由于</a:t>
            </a:r>
            <a:r>
              <a:rPr lang="en-US" altLang="zh-CN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Sn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与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Si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是同一族，化学性质类似，</a:t>
            </a:r>
            <a:r>
              <a:rPr lang="en-US" altLang="zh-CN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Sn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/Si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可以形成比较明确的界面，因此广泛应用于研究金属半导体界面接触时所形成的肖特基势垒。随后，在本世纪初，</a:t>
            </a:r>
            <a:r>
              <a:rPr lang="en-US" altLang="zh-CN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Sn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在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Si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Ge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的表面形成的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R3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重构被发现在低温下存在电荷序的转变，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metal-insulator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的转变等新奇特性。而近期，研究者们发现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α-</a:t>
            </a:r>
            <a:r>
              <a:rPr lang="en-US" altLang="zh-CN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Sn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薄膜可能具有拓扑性质，并且在上面测到了超导性质，可能是拓扑超导的。因此，我们想再回到</a:t>
            </a:r>
            <a:r>
              <a:rPr lang="en-US" altLang="zh-CN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Sn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/Si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这个体系，看看会不会有一些类似的新奇的性质。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90DF2C-9050-4120-8125-9025BF859145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47148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aseline="0" dirty="0" smtClean="0"/>
              <a:t>迄今为止，</a:t>
            </a:r>
            <a:r>
              <a:rPr lang="en-US" altLang="zh-CN" baseline="0" dirty="0" err="1" smtClean="0"/>
              <a:t>Sn</a:t>
            </a:r>
            <a:r>
              <a:rPr lang="en-US" altLang="zh-CN" baseline="0" dirty="0" smtClean="0"/>
              <a:t>/Si</a:t>
            </a:r>
            <a:r>
              <a:rPr lang="zh-CN" altLang="en-US" baseline="0" dirty="0" smtClean="0"/>
              <a:t>这个体系一共发现了三种不同的重构表面，</a:t>
            </a:r>
            <a:r>
              <a:rPr lang="en-US" altLang="zh-CN" baseline="0" dirty="0" smtClean="0"/>
              <a:t>7x7</a:t>
            </a:r>
            <a:r>
              <a:rPr lang="zh-CN" altLang="en-US" baseline="0" dirty="0" smtClean="0"/>
              <a:t>，</a:t>
            </a:r>
            <a:r>
              <a:rPr lang="en-US" altLang="zh-CN" baseline="0" dirty="0" smtClean="0"/>
              <a:t>R3</a:t>
            </a:r>
            <a:r>
              <a:rPr lang="zh-CN" altLang="en-US" baseline="0" dirty="0" smtClean="0"/>
              <a:t>，</a:t>
            </a:r>
            <a:r>
              <a:rPr lang="en-US" altLang="zh-CN" baseline="0" dirty="0" smtClean="0"/>
              <a:t>2R3</a:t>
            </a:r>
            <a:r>
              <a:rPr lang="zh-CN" altLang="en-US" baseline="0" dirty="0" smtClean="0"/>
              <a:t>，他们分别出现在特定的覆盖度和温度区间。而另外有实验数据表明在</a:t>
            </a:r>
            <a:r>
              <a:rPr lang="en-US" altLang="zh-CN" baseline="0" dirty="0" smtClean="0"/>
              <a:t>2R3</a:t>
            </a:r>
            <a:r>
              <a:rPr lang="zh-CN" altLang="en-US" baseline="0" dirty="0" smtClean="0"/>
              <a:t>之后的一个小小的区间范围内，可能存在三种新的超结构。分别是。。。。但并</a:t>
            </a:r>
            <a:r>
              <a:rPr lang="zh-CN" altLang="en-US" dirty="0" smtClean="0"/>
              <a:t>没有进一步的研究。大部分工作研究得比较多的是</a:t>
            </a:r>
            <a:r>
              <a:rPr lang="en-US" altLang="zh-CN" dirty="0" smtClean="0"/>
              <a:t>R3</a:t>
            </a:r>
            <a:r>
              <a:rPr lang="zh-CN" altLang="en-US" dirty="0" smtClean="0"/>
              <a:t>，</a:t>
            </a:r>
            <a:r>
              <a:rPr lang="en-US" altLang="zh-CN" dirty="0" smtClean="0"/>
              <a:t>2R3</a:t>
            </a:r>
            <a:r>
              <a:rPr lang="zh-CN" altLang="en-US" dirty="0" smtClean="0"/>
              <a:t>这两个相。所以，我们从这两个重构表面出发，去进一步研究这可能存在的这三个相的结构和特性。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90DF2C-9050-4120-8125-9025BF859145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62569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我们利用</a:t>
            </a:r>
            <a:r>
              <a:rPr lang="en-US" altLang="zh-CN" dirty="0" smtClean="0"/>
              <a:t>MBE</a:t>
            </a:r>
            <a:r>
              <a:rPr lang="zh-CN" altLang="en-US" dirty="0" smtClean="0"/>
              <a:t>薄膜生长技术进行材料的制备，严格控制源材料的沉积数量，实现单层材料的生长。首先，在</a:t>
            </a:r>
            <a:r>
              <a:rPr lang="en-US" altLang="zh-CN" dirty="0" smtClean="0"/>
              <a:t>Si</a:t>
            </a:r>
            <a:r>
              <a:rPr lang="zh-CN" altLang="en-US" dirty="0" smtClean="0"/>
              <a:t>（</a:t>
            </a:r>
            <a:r>
              <a:rPr lang="en-US" altLang="zh-CN" dirty="0" smtClean="0"/>
              <a:t>111</a:t>
            </a:r>
            <a:r>
              <a:rPr lang="zh-CN" altLang="en-US" dirty="0" smtClean="0"/>
              <a:t>）</a:t>
            </a:r>
            <a:r>
              <a:rPr lang="en-US" altLang="zh-CN" dirty="0" smtClean="0"/>
              <a:t>7x7</a:t>
            </a:r>
            <a:r>
              <a:rPr lang="zh-CN" altLang="en-US" dirty="0" smtClean="0"/>
              <a:t>上面蒸镀大约</a:t>
            </a:r>
            <a:r>
              <a:rPr lang="en-US" altLang="zh-CN" dirty="0" smtClean="0"/>
              <a:t>1/3ML </a:t>
            </a:r>
            <a:r>
              <a:rPr lang="en-US" altLang="zh-CN" dirty="0" err="1" smtClean="0"/>
              <a:t>Sn</a:t>
            </a:r>
            <a:r>
              <a:rPr lang="en-US" altLang="zh-CN" baseline="0" dirty="0" smtClean="0"/>
              <a:t> </a:t>
            </a:r>
            <a:r>
              <a:rPr lang="zh-CN" altLang="en-US" baseline="0" dirty="0" smtClean="0"/>
              <a:t>原子后进行退火，利用</a:t>
            </a:r>
            <a:r>
              <a:rPr lang="en-US" altLang="zh-CN" baseline="0" dirty="0" smtClean="0"/>
              <a:t>STM</a:t>
            </a:r>
            <a:r>
              <a:rPr lang="zh-CN" altLang="en-US" baseline="0" dirty="0" smtClean="0"/>
              <a:t>对其进行表征，数据均在</a:t>
            </a:r>
            <a:r>
              <a:rPr lang="en-US" altLang="zh-CN" baseline="0" dirty="0" smtClean="0"/>
              <a:t>LN2</a:t>
            </a:r>
            <a:r>
              <a:rPr lang="zh-CN" altLang="en-US" baseline="0" dirty="0" smtClean="0"/>
              <a:t>温度下获得。可以看到十分平整的</a:t>
            </a:r>
            <a:r>
              <a:rPr lang="en-US" altLang="zh-CN" baseline="0" dirty="0" smtClean="0"/>
              <a:t>R3</a:t>
            </a:r>
            <a:r>
              <a:rPr lang="zh-CN" altLang="en-US" baseline="0" dirty="0" smtClean="0"/>
              <a:t>表面。这是原子分辨图，和之前的研究结果一致，</a:t>
            </a:r>
            <a:r>
              <a:rPr lang="en-US" altLang="zh-CN" baseline="0" dirty="0" err="1" smtClean="0"/>
              <a:t>Sn</a:t>
            </a:r>
            <a:r>
              <a:rPr lang="zh-CN" altLang="en-US" baseline="0" dirty="0" smtClean="0"/>
              <a:t>原子位置</a:t>
            </a:r>
            <a:r>
              <a:rPr lang="zh-CN" altLang="en-US" dirty="0" smtClean="0"/>
              <a:t>这是在</a:t>
            </a:r>
            <a:r>
              <a:rPr lang="en-US" altLang="zh-CN" dirty="0" smtClean="0"/>
              <a:t>LN2</a:t>
            </a:r>
            <a:r>
              <a:rPr lang="zh-CN" altLang="en-US" dirty="0" smtClean="0"/>
              <a:t>温度 </a:t>
            </a:r>
            <a:r>
              <a:rPr lang="en-US" altLang="zh-CN" dirty="0" smtClean="0"/>
              <a:t>78K</a:t>
            </a:r>
            <a:r>
              <a:rPr lang="zh-CN" altLang="en-US" dirty="0" smtClean="0"/>
              <a:t>下测的</a:t>
            </a:r>
            <a:r>
              <a:rPr lang="en-US" altLang="zh-CN" dirty="0" smtClean="0"/>
              <a:t>STS</a:t>
            </a:r>
            <a:r>
              <a:rPr lang="zh-CN" altLang="en-US" dirty="0" smtClean="0"/>
              <a:t>（扫描隧道谱），它反映</a:t>
            </a:r>
            <a:r>
              <a:rPr lang="zh-CN" altLang="en-US" baseline="0" dirty="0" smtClean="0"/>
              <a:t> 的是电子态密度</a:t>
            </a:r>
            <a:r>
              <a:rPr lang="zh-CN" altLang="en-US" dirty="0" smtClean="0"/>
              <a:t>，可以看到这个表面没有能隙，呈金属态。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90DF2C-9050-4120-8125-9025BF859145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63538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另外，我们也重复了</a:t>
            </a:r>
            <a:r>
              <a:rPr lang="en-US" altLang="zh-CN" dirty="0" smtClean="0"/>
              <a:t>Sn-2R3</a:t>
            </a:r>
            <a:r>
              <a:rPr lang="zh-CN" altLang="en-US" dirty="0" smtClean="0"/>
              <a:t>重构表面的实验，在</a:t>
            </a:r>
            <a:r>
              <a:rPr lang="en-US" altLang="zh-CN" dirty="0" smtClean="0"/>
              <a:t>Si(7x7)</a:t>
            </a:r>
            <a:r>
              <a:rPr lang="zh-CN" altLang="en-US" dirty="0" smtClean="0"/>
              <a:t>表面沉积略高于</a:t>
            </a:r>
            <a:r>
              <a:rPr lang="en-US" altLang="zh-CN" dirty="0" smtClean="0"/>
              <a:t>1.3ML</a:t>
            </a:r>
            <a:r>
              <a:rPr lang="zh-CN" altLang="en-US" dirty="0" smtClean="0"/>
              <a:t>的</a:t>
            </a:r>
            <a:r>
              <a:rPr lang="en-US" altLang="zh-CN" dirty="0" err="1" smtClean="0"/>
              <a:t>Sn</a:t>
            </a:r>
            <a:r>
              <a:rPr lang="zh-CN" altLang="en-US" dirty="0" smtClean="0"/>
              <a:t>之后退火，得到了比较完整的</a:t>
            </a:r>
            <a:r>
              <a:rPr lang="en-US" altLang="zh-CN" dirty="0" smtClean="0"/>
              <a:t>2R3</a:t>
            </a:r>
            <a:r>
              <a:rPr lang="zh-CN" altLang="en-US" dirty="0" smtClean="0"/>
              <a:t>表面，这是原子分辨图及其相应的结构模型，每个单胞中，最上面一层有</a:t>
            </a:r>
            <a:r>
              <a:rPr lang="en-US" altLang="zh-CN" dirty="0" smtClean="0"/>
              <a:t>4</a:t>
            </a:r>
            <a:r>
              <a:rPr lang="zh-CN" altLang="en-US" dirty="0" smtClean="0"/>
              <a:t>个原子，第二层是</a:t>
            </a:r>
            <a:r>
              <a:rPr lang="en-US" altLang="zh-CN" dirty="0" smtClean="0"/>
              <a:t>10</a:t>
            </a:r>
            <a:r>
              <a:rPr lang="zh-CN" altLang="en-US" dirty="0" smtClean="0"/>
              <a:t>个原子。与</a:t>
            </a:r>
            <a:r>
              <a:rPr lang="en-US" altLang="zh-CN" dirty="0" smtClean="0"/>
              <a:t>R3</a:t>
            </a:r>
            <a:r>
              <a:rPr lang="zh-CN" altLang="en-US" dirty="0" smtClean="0"/>
              <a:t>不同，</a:t>
            </a:r>
            <a:r>
              <a:rPr lang="en-US" altLang="zh-CN" dirty="0" smtClean="0"/>
              <a:t>2R3</a:t>
            </a:r>
            <a:r>
              <a:rPr lang="zh-CN" altLang="en-US" dirty="0" smtClean="0"/>
              <a:t>呈半导体性质，能带中有一个约</a:t>
            </a:r>
            <a:r>
              <a:rPr lang="en-US" altLang="zh-CN" dirty="0" smtClean="0"/>
              <a:t>400meV</a:t>
            </a:r>
            <a:r>
              <a:rPr lang="zh-CN" altLang="en-US" dirty="0" smtClean="0"/>
              <a:t>的能隙。而对于不同掺杂类型的衬底，其</a:t>
            </a:r>
            <a:r>
              <a:rPr lang="en-US" altLang="zh-CN" dirty="0" smtClean="0"/>
              <a:t>STS</a:t>
            </a:r>
            <a:r>
              <a:rPr lang="zh-CN" altLang="en-US" dirty="0" smtClean="0"/>
              <a:t>的特征位置会有所偏移，但能隙大小无明显变化。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90DF2C-9050-4120-8125-9025BF859145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41754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得到了完整的</a:t>
            </a:r>
            <a:r>
              <a:rPr lang="en-US" altLang="zh-CN" dirty="0" smtClean="0"/>
              <a:t>2R3</a:t>
            </a:r>
            <a:r>
              <a:rPr lang="zh-CN" altLang="en-US" dirty="0" smtClean="0"/>
              <a:t>表面后，将其用作衬底，室温下往上面蒸镀</a:t>
            </a:r>
            <a:r>
              <a:rPr lang="en-US" altLang="zh-CN" dirty="0" err="1" smtClean="0"/>
              <a:t>Sn</a:t>
            </a:r>
            <a:r>
              <a:rPr lang="zh-CN" altLang="en-US" dirty="0" smtClean="0"/>
              <a:t>原子后进行频繁地退火，随着退火温度的不断升高，直至重新回到</a:t>
            </a:r>
            <a:r>
              <a:rPr lang="en-US" altLang="zh-CN" dirty="0" smtClean="0"/>
              <a:t>2R3</a:t>
            </a:r>
            <a:r>
              <a:rPr lang="zh-CN" altLang="en-US" dirty="0" smtClean="0"/>
              <a:t>的表面，我们发现了三种新的重构，将其暂时记为</a:t>
            </a:r>
            <a:r>
              <a:rPr lang="en-US" altLang="zh-CN" dirty="0" smtClean="0"/>
              <a:t>1,2,3</a:t>
            </a:r>
            <a:r>
              <a:rPr lang="zh-CN" altLang="en-US" dirty="0" smtClean="0"/>
              <a:t>号。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90DF2C-9050-4120-8125-9025BF859145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54731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mtClean="0"/>
              <a:t>不同偏压下，电子态的贡献不一样，因此从我们的</a:t>
            </a:r>
            <a:r>
              <a:rPr lang="en-US" altLang="zh-CN" smtClean="0"/>
              <a:t>STM</a:t>
            </a:r>
            <a:r>
              <a:rPr lang="zh-CN" altLang="en-US" smtClean="0"/>
              <a:t>形貌图中可以看到，改变偏压，形貌特征也在不断的变化。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90DF2C-9050-4120-8125-9025BF859145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28880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-1.8V,</a:t>
            </a:r>
            <a:r>
              <a:rPr lang="zh-CN" altLang="en-US" dirty="0" smtClean="0"/>
              <a:t>关于三种不同的重构的原子排列和能带结构的研究是类似的，所以在这里只给大家详细展示其中一种。黑色四边形所示为一个单胞，所测得的晶格常数为</a:t>
            </a:r>
            <a:r>
              <a:rPr lang="en-US" altLang="zh-CN" dirty="0" smtClean="0"/>
              <a:t>a=</a:t>
            </a:r>
            <a:r>
              <a:rPr lang="zh-CN" altLang="en-US" dirty="0" smtClean="0"/>
              <a:t>，</a:t>
            </a:r>
            <a:r>
              <a:rPr lang="en-US" altLang="zh-CN" dirty="0" smtClean="0"/>
              <a:t>b=</a:t>
            </a:r>
            <a:r>
              <a:rPr lang="zh-CN" altLang="en-US" dirty="0" smtClean="0"/>
              <a:t>，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90DF2C-9050-4120-8125-9025BF859145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99727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6"/>
          <p:cNvSpPr>
            <a:spLocks noChangeArrowheads="1"/>
          </p:cNvSpPr>
          <p:nvPr/>
        </p:nvSpPr>
        <p:spPr bwMode="auto">
          <a:xfrm>
            <a:off x="228600" y="1635125"/>
            <a:ext cx="2514600" cy="2514600"/>
          </a:xfrm>
          <a:prstGeom prst="ellipse">
            <a:avLst/>
          </a:prstGeom>
          <a:noFill/>
          <a:ln w="127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zh-CN"/>
          </a:p>
        </p:txBody>
      </p:sp>
      <p:sp>
        <p:nvSpPr>
          <p:cNvPr id="5" name="Rectangle 7"/>
          <p:cNvSpPr>
            <a:spLocks noChangeArrowheads="1"/>
          </p:cNvSpPr>
          <p:nvPr/>
        </p:nvSpPr>
        <p:spPr bwMode="hidden">
          <a:xfrm>
            <a:off x="0" y="2397125"/>
            <a:ext cx="4724400" cy="1143000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CN" altLang="zh-CN" sz="2400"/>
          </a:p>
        </p:txBody>
      </p:sp>
      <p:sp>
        <p:nvSpPr>
          <p:cNvPr id="6" name="Rectangle 8"/>
          <p:cNvSpPr>
            <a:spLocks noChangeArrowheads="1"/>
          </p:cNvSpPr>
          <p:nvPr/>
        </p:nvSpPr>
        <p:spPr bwMode="hidden">
          <a:xfrm>
            <a:off x="3962400" y="2397125"/>
            <a:ext cx="4724400" cy="1143000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CN" altLang="zh-CN" sz="2400"/>
          </a:p>
        </p:txBody>
      </p:sp>
      <p:pic>
        <p:nvPicPr>
          <p:cNvPr id="7" name="Picture 10" descr="tow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2088" y="188913"/>
            <a:ext cx="1990725" cy="1095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11" descr="NJU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413" y="260350"/>
            <a:ext cx="2303462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8" y="6092825"/>
            <a:ext cx="9117012" cy="28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68413"/>
            <a:ext cx="9117013" cy="28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9442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3059113" y="4149725"/>
            <a:ext cx="5184775" cy="1336675"/>
          </a:xfrm>
        </p:spPr>
        <p:txBody>
          <a:bodyPr/>
          <a:lstStyle>
            <a:lvl1pPr marL="0" indent="0">
              <a:buFont typeface="Wingdings" pitchFamily="2" charset="2"/>
              <a:buNone/>
              <a:defRPr/>
            </a:lvl1pPr>
          </a:lstStyle>
          <a:p>
            <a:pPr lvl="0"/>
            <a:r>
              <a:rPr lang="zh-CN" altLang="en-US" noProof="0" smtClean="0"/>
              <a:t>单击此处编辑母版副标题样式</a:t>
            </a:r>
          </a:p>
        </p:txBody>
      </p:sp>
      <p:sp>
        <p:nvSpPr>
          <p:cNvPr id="189449" name="Rectangle 9"/>
          <p:cNvSpPr>
            <a:spLocks noGrp="1" noChangeArrowheads="1"/>
          </p:cNvSpPr>
          <p:nvPr>
            <p:ph type="ctrTitle"/>
          </p:nvPr>
        </p:nvSpPr>
        <p:spPr>
          <a:xfrm>
            <a:off x="838200" y="2163763"/>
            <a:ext cx="7405688" cy="1600200"/>
          </a:xfrm>
        </p:spPr>
        <p:txBody>
          <a:bodyPr anchor="ctr"/>
          <a:lstStyle>
            <a:lvl1pPr>
              <a:defRPr/>
            </a:lvl1pPr>
          </a:lstStyle>
          <a:p>
            <a:pPr lvl="0"/>
            <a:r>
              <a:rPr lang="zh-CN" altLang="en-US" noProof="0" smtClean="0"/>
              <a:t>单击此处编辑母版标题样式</a:t>
            </a:r>
          </a:p>
        </p:txBody>
      </p:sp>
      <p:sp>
        <p:nvSpPr>
          <p:cNvPr id="11" name="Rectangle 3"/>
          <p:cNvSpPr>
            <a:spLocks noGrp="1" noChangeArrowheads="1"/>
          </p:cNvSpPr>
          <p:nvPr>
            <p:ph type="dt" sz="half" idx="10"/>
          </p:nvPr>
        </p:nvSpPr>
        <p:spPr>
          <a:xfrm>
            <a:off x="1587500" y="6261101"/>
            <a:ext cx="1293813" cy="457200"/>
          </a:xfrm>
        </p:spPr>
        <p:txBody>
          <a:bodyPr/>
          <a:lstStyle>
            <a:lvl1pPr>
              <a:defRPr/>
            </a:lvl1pPr>
          </a:lstStyle>
          <a:p>
            <a:fld id="{8763E588-9604-412C-AA2D-1B3FF1D66EEB}" type="datetime1">
              <a:rPr lang="zh-CN" altLang="en-US" smtClean="0"/>
              <a:pPr/>
              <a:t>2019/12/2</a:t>
            </a:fld>
            <a:endParaRPr lang="zh-CN" altLang="en-US"/>
          </a:p>
        </p:txBody>
      </p:sp>
      <p:sp>
        <p:nvSpPr>
          <p:cNvPr id="12" name="Rectangle 4"/>
          <p:cNvSpPr>
            <a:spLocks noGrp="1" noChangeArrowheads="1"/>
          </p:cNvSpPr>
          <p:nvPr>
            <p:ph type="ftr" sz="quarter" idx="11"/>
          </p:nvPr>
        </p:nvSpPr>
        <p:spPr>
          <a:xfrm>
            <a:off x="3546476" y="6243638"/>
            <a:ext cx="5113337" cy="539750"/>
          </a:xfrm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13" name="Rectangle 5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14288" y="6326188"/>
            <a:ext cx="933450" cy="457200"/>
          </a:xfrm>
        </p:spPr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021CB368-22C9-4D43-85E7-199003F2844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52430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D96C63F-E843-493E-A6CA-1FB89874E640}" type="datetime1">
              <a:rPr lang="zh-CN" altLang="en-US" smtClean="0"/>
              <a:pPr/>
              <a:t>2019/12/2</a:t>
            </a:fld>
            <a:endParaRPr lang="zh-CN" altLang="en-US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21CB368-22C9-4D43-85E7-199003F2844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30087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75425" y="404813"/>
            <a:ext cx="2035175" cy="5472112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68313" y="404813"/>
            <a:ext cx="5954712" cy="5472112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0A09847-9694-4D9A-91BA-E12E78490258}" type="datetime1">
              <a:rPr lang="zh-CN" altLang="en-US" smtClean="0"/>
              <a:pPr/>
              <a:t>2019/12/2</a:t>
            </a:fld>
            <a:endParaRPr lang="zh-CN" altLang="en-US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21CB368-22C9-4D43-85E7-199003F2844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92169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9DF5CE-EBC0-4501-9B13-6ACCD379C245}" type="datetime1">
              <a:rPr lang="zh-CN" altLang="en-US" smtClean="0"/>
              <a:pPr>
                <a:defRPr/>
              </a:pPr>
              <a:t>2019/12/2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9035107-302B-4F17-B396-02118B59E73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54068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B64F5E5-CE51-4EE3-9AB3-4F7EB26B1564}" type="datetime1">
              <a:rPr lang="zh-CN" altLang="en-US" smtClean="0"/>
              <a:pPr>
                <a:defRPr/>
              </a:pPr>
              <a:t>2019/12/2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E1DDB5-53E6-40F8-BDE7-C74958CA991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34862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1B08577-737C-4009-9CE4-2C475F1A1C17}" type="datetime1">
              <a:rPr lang="zh-CN" altLang="en-US" smtClean="0"/>
              <a:pPr>
                <a:defRPr/>
              </a:pPr>
              <a:t>2019/12/2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6CC4C3-C352-498A-AC00-BA93A0D115D6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35471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03D0106-07E8-4EEC-95DA-13CADD872D2E}" type="datetime1">
              <a:rPr lang="zh-CN" altLang="en-US" smtClean="0"/>
              <a:pPr>
                <a:defRPr/>
              </a:pPr>
              <a:t>2019/12/2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6817098-5211-4990-8861-0573954E50E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02187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58ABFE9-D937-45C9-AB5C-3F617FE0EE62}" type="datetime1">
              <a:rPr lang="zh-CN" altLang="en-US" smtClean="0"/>
              <a:pPr>
                <a:defRPr/>
              </a:pPr>
              <a:t>2019/12/2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8A3A8AB-4BC5-49A4-ADAC-36E3985750F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232181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E108630-3E2E-4619-92DF-884A77C06463}" type="datetime1">
              <a:rPr lang="zh-CN" altLang="en-US" smtClean="0"/>
              <a:pPr>
                <a:defRPr/>
              </a:pPr>
              <a:t>2019/12/2</a:t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080DD30-FB66-41B4-8564-9FD2E6F6E9B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122784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C1935CC-8AF7-4C02-B933-208A3D4D8F95}" type="datetime1">
              <a:rPr lang="zh-CN" altLang="en-US" smtClean="0"/>
              <a:pPr>
                <a:defRPr/>
              </a:pPr>
              <a:t>2019/12/2</a:t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F03EEA-C763-4BC7-BECF-0FF20600E5E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722987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E768854-B1BE-46E7-BAAC-1FA89F639DAF}" type="datetime1">
              <a:rPr lang="zh-CN" altLang="en-US" smtClean="0"/>
              <a:pPr>
                <a:defRPr/>
              </a:pPr>
              <a:t>2019/12/2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0282513-23A9-42FF-9D08-A22D372B23B6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61276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CC9B29F-5E1D-4146-BF83-848719146287}" type="datetime1">
              <a:rPr lang="zh-CN" altLang="en-US" smtClean="0"/>
              <a:pPr/>
              <a:t>2019/12/2</a:t>
            </a:fld>
            <a:endParaRPr lang="zh-CN" altLang="en-US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21CB368-22C9-4D43-85E7-199003F2844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18102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FD37CC9-D51F-42D9-AAB0-BD6A36C0CDFE}" type="datetime1">
              <a:rPr lang="zh-CN" altLang="en-US" smtClean="0"/>
              <a:pPr>
                <a:defRPr/>
              </a:pPr>
              <a:t>2019/12/2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3D5823-3E41-4731-8C5B-07CCD410628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27824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6A0A8A0-5919-4111-AE57-9EA63EA48D67}" type="datetime1">
              <a:rPr lang="zh-CN" altLang="en-US" smtClean="0"/>
              <a:pPr>
                <a:defRPr/>
              </a:pPr>
              <a:t>2019/12/2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489F31-8979-43BE-9D8C-807B8C31F47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982054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340E9BC-2AAB-4785-BA4A-18628EA06BB6}" type="datetime1">
              <a:rPr lang="zh-CN" altLang="en-US" smtClean="0"/>
              <a:pPr>
                <a:defRPr/>
              </a:pPr>
              <a:t>2019/12/2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ADAF11-EB7A-45FF-97B1-C080C231F4DE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72999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D0C8F2C-F5E4-4CB7-9E09-8B8E74E4BFB9}" type="datetime1">
              <a:rPr lang="zh-CN" altLang="en-US" smtClean="0"/>
              <a:pPr/>
              <a:t>2019/12/2</a:t>
            </a:fld>
            <a:endParaRPr lang="zh-CN" altLang="en-US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21CB368-22C9-4D43-85E7-199003F2844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52658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68313" y="1484313"/>
            <a:ext cx="3994150" cy="43926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14863" y="1484313"/>
            <a:ext cx="3995737" cy="43926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F76EEAF-709F-40F5-AA92-D8D2842DA1BF}" type="datetime1">
              <a:rPr lang="zh-CN" altLang="en-US" smtClean="0"/>
              <a:pPr/>
              <a:t>2019/12/2</a:t>
            </a:fld>
            <a:endParaRPr lang="zh-CN" altLang="en-U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Rectangle 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21CB368-22C9-4D43-85E7-199003F2844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88589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2D9700A-8AF6-4D1B-A5EB-A659ADF37F62}" type="datetime1">
              <a:rPr lang="zh-CN" altLang="en-US" smtClean="0"/>
              <a:pPr/>
              <a:t>2019/12/2</a:t>
            </a:fld>
            <a:endParaRPr lang="zh-CN" altLang="en-US"/>
          </a:p>
        </p:txBody>
      </p:sp>
      <p:sp>
        <p:nvSpPr>
          <p:cNvPr id="8" name="Rectangle 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9" name="Rectangle 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21CB368-22C9-4D43-85E7-199003F2844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59981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7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79C4E5C-C1AF-4DB5-9D38-28711D37517E}" type="datetime1">
              <a:rPr lang="zh-CN" altLang="en-US" smtClean="0"/>
              <a:pPr/>
              <a:t>2019/12/2</a:t>
            </a:fld>
            <a:endParaRPr lang="zh-CN" altLang="en-US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21CB368-22C9-4D43-85E7-199003F2844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24285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2871549-CD01-438E-BB0B-B5A81320969B}" type="datetime1">
              <a:rPr lang="zh-CN" altLang="en-US" smtClean="0"/>
              <a:pPr/>
              <a:t>2019/12/2</a:t>
            </a:fld>
            <a:endParaRPr lang="zh-CN" altLang="en-US"/>
          </a:p>
        </p:txBody>
      </p:sp>
      <p:sp>
        <p:nvSpPr>
          <p:cNvPr id="3" name="Rectangle 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4" name="Rectangle 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21CB368-22C9-4D43-85E7-199003F2844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19917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79CF631-6192-4743-84AE-4840916A50A4}" type="datetime1">
              <a:rPr lang="zh-CN" altLang="en-US" smtClean="0"/>
              <a:pPr/>
              <a:t>2019/12/2</a:t>
            </a:fld>
            <a:endParaRPr lang="zh-CN" altLang="en-U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Rectangle 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21CB368-22C9-4D43-85E7-199003F2844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05104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8A41945-DA40-473F-B852-0F010CCBF360}" type="datetime1">
              <a:rPr lang="zh-CN" altLang="en-US" smtClean="0"/>
              <a:pPr/>
              <a:t>2019/12/2</a:t>
            </a:fld>
            <a:endParaRPr lang="zh-CN" altLang="en-U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Rectangle 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21CB368-22C9-4D43-85E7-199003F2844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10687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4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ChangeArrowheads="1"/>
          </p:cNvSpPr>
          <p:nvPr/>
        </p:nvSpPr>
        <p:spPr bwMode="auto">
          <a:xfrm>
            <a:off x="0" y="1125538"/>
            <a:ext cx="2133600" cy="101600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CN" altLang="zh-CN" sz="2400"/>
          </a:p>
        </p:txBody>
      </p:sp>
      <p:sp>
        <p:nvSpPr>
          <p:cNvPr id="1027" name="Rectangle 3"/>
          <p:cNvSpPr>
            <a:spLocks noChangeArrowheads="1"/>
          </p:cNvSpPr>
          <p:nvPr/>
        </p:nvSpPr>
        <p:spPr bwMode="auto">
          <a:xfrm>
            <a:off x="1447800" y="1125538"/>
            <a:ext cx="7239000" cy="101600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CN" altLang="zh-CN" sz="2400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1042988" y="404813"/>
            <a:ext cx="5616575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468313" y="1484313"/>
            <a:ext cx="8142287" cy="4392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pic>
        <p:nvPicPr>
          <p:cNvPr id="1030" name="Picture 6" descr="tower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2088" y="188913"/>
            <a:ext cx="1990725" cy="1095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8423" name="Rectangle 7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537450" y="6284913"/>
            <a:ext cx="1293812" cy="4572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fontAlgn="auto">
              <a:spcBef>
                <a:spcPts val="0"/>
              </a:spcBef>
              <a:spcAft>
                <a:spcPts val="0"/>
              </a:spcAft>
              <a:defRPr sz="1600">
                <a:latin typeface="+mn-lt"/>
                <a:ea typeface="+mn-ea"/>
              </a:defRPr>
            </a:lvl1pPr>
          </a:lstStyle>
          <a:p>
            <a:fld id="{C1C237CE-D17F-4005-A6A7-18462BD1D551}" type="datetime1">
              <a:rPr lang="zh-CN" altLang="en-US" smtClean="0"/>
              <a:pPr/>
              <a:t>2019/12/2</a:t>
            </a:fld>
            <a:endParaRPr lang="zh-CN" altLang="en-US"/>
          </a:p>
        </p:txBody>
      </p:sp>
      <p:sp>
        <p:nvSpPr>
          <p:cNvPr id="188424" name="Rectangle 8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051050" y="6202363"/>
            <a:ext cx="5257800" cy="5397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fontAlgn="auto">
              <a:spcBef>
                <a:spcPts val="0"/>
              </a:spcBef>
              <a:spcAft>
                <a:spcPts val="0"/>
              </a:spcAft>
              <a:defRPr sz="1600">
                <a:latin typeface="+mn-lt"/>
                <a:ea typeface="+mn-ea"/>
              </a:defRPr>
            </a:lvl1pPr>
          </a:lstStyle>
          <a:p>
            <a:endParaRPr lang="zh-CN" altLang="en-US"/>
          </a:p>
        </p:txBody>
      </p:sp>
      <p:sp>
        <p:nvSpPr>
          <p:cNvPr id="188425" name="Rectangle 9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4288" y="6337300"/>
            <a:ext cx="933450" cy="4572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fontAlgn="auto">
              <a:spcBef>
                <a:spcPts val="0"/>
              </a:spcBef>
              <a:spcAft>
                <a:spcPts val="0"/>
              </a:spcAft>
              <a:defRPr sz="1600">
                <a:latin typeface="+mn-lt"/>
                <a:ea typeface="+mn-ea"/>
              </a:defRPr>
            </a:lvl1pPr>
          </a:lstStyle>
          <a:p>
            <a:fld id="{021CB368-22C9-4D43-85E7-199003F28447}" type="slidenum">
              <a:rPr lang="zh-CN" altLang="en-US" smtClean="0"/>
              <a:pPr/>
              <a:t>‹#›</a:t>
            </a:fld>
            <a:endParaRPr lang="zh-CN" altLang="en-US"/>
          </a:p>
        </p:txBody>
      </p:sp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8" y="6092825"/>
            <a:ext cx="9117012" cy="28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5" name="Picture 11" descr="校徽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388" y="261938"/>
            <a:ext cx="665162" cy="79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433955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charset="0"/>
          <a:ea typeface="宋体" pitchFamily="2" charset="-122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charset="0"/>
          <a:ea typeface="宋体" pitchFamily="2" charset="-122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charset="0"/>
          <a:ea typeface="宋体" pitchFamily="2" charset="-122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charset="0"/>
          <a:ea typeface="宋体" pitchFamily="2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charset="0"/>
          <a:ea typeface="宋体" pitchFamily="2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charset="0"/>
          <a:ea typeface="宋体" pitchFamily="2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charset="0"/>
          <a:ea typeface="宋体" pitchFamily="2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charset="0"/>
          <a:ea typeface="宋体" pitchFamily="2" charset="-122"/>
        </a:defRPr>
      </a:lvl9pPr>
    </p:titleStyle>
    <p:bodyStyle>
      <a:lvl1pPr marL="447675" indent="-44767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itchFamily="2" charset="2"/>
        <a:buChar char="n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889000" indent="-439738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SzPct val="65000"/>
        <a:buFont typeface="Wingdings" pitchFamily="2" charset="2"/>
        <a:buChar char="¡"/>
        <a:defRPr sz="2400">
          <a:solidFill>
            <a:schemeClr val="tx1"/>
          </a:solidFill>
          <a:latin typeface="+mn-lt"/>
          <a:ea typeface="+mn-ea"/>
        </a:defRPr>
      </a:lvl2pPr>
      <a:lvl3pPr marL="1293813" indent="-40322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itchFamily="2" charset="2"/>
        <a:buChar char="n"/>
        <a:defRPr sz="2000">
          <a:solidFill>
            <a:schemeClr val="tx1"/>
          </a:solidFill>
          <a:latin typeface="+mn-lt"/>
          <a:ea typeface="+mn-ea"/>
        </a:defRPr>
      </a:lvl3pPr>
      <a:lvl4pPr marL="1681163" indent="-385763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SzPct val="75000"/>
        <a:buFont typeface="Wingdings" pitchFamily="2" charset="2"/>
        <a:buChar char="¡"/>
        <a:defRPr sz="2000">
          <a:solidFill>
            <a:schemeClr val="tx1"/>
          </a:solidFill>
          <a:latin typeface="+mn-lt"/>
          <a:ea typeface="+mn-ea"/>
        </a:defRPr>
      </a:lvl4pPr>
      <a:lvl5pPr marL="2070100" indent="-38735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itchFamily="2" charset="2"/>
        <a:buChar char="n"/>
        <a:defRPr sz="1600">
          <a:solidFill>
            <a:schemeClr val="tx1"/>
          </a:solidFill>
          <a:latin typeface="+mn-lt"/>
          <a:ea typeface="+mn-ea"/>
        </a:defRPr>
      </a:lvl5pPr>
      <a:lvl6pPr marL="2527300" indent="-38735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itchFamily="2" charset="2"/>
        <a:buChar char="n"/>
        <a:defRPr sz="1600">
          <a:solidFill>
            <a:schemeClr val="tx1"/>
          </a:solidFill>
          <a:latin typeface="+mn-lt"/>
          <a:ea typeface="+mn-ea"/>
        </a:defRPr>
      </a:lvl6pPr>
      <a:lvl7pPr marL="2984500" indent="-38735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itchFamily="2" charset="2"/>
        <a:buChar char="n"/>
        <a:defRPr sz="1600">
          <a:solidFill>
            <a:schemeClr val="tx1"/>
          </a:solidFill>
          <a:latin typeface="+mn-lt"/>
          <a:ea typeface="+mn-ea"/>
        </a:defRPr>
      </a:lvl7pPr>
      <a:lvl8pPr marL="3441700" indent="-38735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itchFamily="2" charset="2"/>
        <a:buChar char="n"/>
        <a:defRPr sz="1600">
          <a:solidFill>
            <a:schemeClr val="tx1"/>
          </a:solidFill>
          <a:latin typeface="+mn-lt"/>
          <a:ea typeface="+mn-ea"/>
        </a:defRPr>
      </a:lvl8pPr>
      <a:lvl9pPr marL="3898900" indent="-38735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itchFamily="2" charset="2"/>
        <a:buChar char="n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2051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2F0C604B-80DA-4FE4-8941-AC7D4E8CD133}" type="datetime1">
              <a:rPr lang="zh-CN" altLang="en-US" smtClean="0"/>
              <a:pPr>
                <a:defRPr/>
              </a:pPr>
              <a:t>2019/12/2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656753BF-D363-44B1-A710-08EF3ACE8F45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83455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49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51.emf"/><Relationship Id="rId10" Type="http://schemas.openxmlformats.org/officeDocument/2006/relationships/image" Target="../media/image50.wmf"/><Relationship Id="rId4" Type="http://schemas.openxmlformats.org/officeDocument/2006/relationships/image" Target="../media/image37.emf"/><Relationship Id="rId9" Type="http://schemas.openxmlformats.org/officeDocument/2006/relationships/oleObject" Target="../embeddings/oleObject4.bin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3.emf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5" Type="http://schemas.openxmlformats.org/officeDocument/2006/relationships/image" Target="../media/image55.emf"/><Relationship Id="rId4" Type="http://schemas.openxmlformats.org/officeDocument/2006/relationships/image" Target="../media/image54.e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.bin"/><Relationship Id="rId13" Type="http://schemas.openxmlformats.org/officeDocument/2006/relationships/image" Target="../media/image61.wmf"/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58.wmf"/><Relationship Id="rId12" Type="http://schemas.openxmlformats.org/officeDocument/2006/relationships/oleObject" Target="../embeddings/oleObject9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6.bin"/><Relationship Id="rId11" Type="http://schemas.openxmlformats.org/officeDocument/2006/relationships/image" Target="../media/image60.wmf"/><Relationship Id="rId5" Type="http://schemas.openxmlformats.org/officeDocument/2006/relationships/image" Target="../media/image57.wmf"/><Relationship Id="rId10" Type="http://schemas.openxmlformats.org/officeDocument/2006/relationships/oleObject" Target="../embeddings/oleObject8.bin"/><Relationship Id="rId4" Type="http://schemas.openxmlformats.org/officeDocument/2006/relationships/oleObject" Target="../embeddings/oleObject5.bin"/><Relationship Id="rId9" Type="http://schemas.openxmlformats.org/officeDocument/2006/relationships/image" Target="../media/image59.wm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.bin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2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9.emf"/><Relationship Id="rId5" Type="http://schemas.openxmlformats.org/officeDocument/2006/relationships/image" Target="../media/image18.emf"/><Relationship Id="rId10" Type="http://schemas.openxmlformats.org/officeDocument/2006/relationships/image" Target="../media/image20.png"/><Relationship Id="rId4" Type="http://schemas.openxmlformats.org/officeDocument/2006/relationships/image" Target="../media/image12.png"/><Relationship Id="rId9" Type="http://schemas.openxmlformats.org/officeDocument/2006/relationships/image" Target="../media/image17.w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emf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23.emf"/><Relationship Id="rId12" Type="http://schemas.openxmlformats.org/officeDocument/2006/relationships/image" Target="../media/image26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2.png"/><Relationship Id="rId11" Type="http://schemas.openxmlformats.org/officeDocument/2006/relationships/image" Target="../media/image25.png"/><Relationship Id="rId5" Type="http://schemas.openxmlformats.org/officeDocument/2006/relationships/image" Target="../media/image28.png"/><Relationship Id="rId10" Type="http://schemas.openxmlformats.org/officeDocument/2006/relationships/image" Target="../media/image21.wmf"/><Relationship Id="rId9" Type="http://schemas.openxmlformats.org/officeDocument/2006/relationships/oleObject" Target="../embeddings/oleObject2.bin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emf"/><Relationship Id="rId3" Type="http://schemas.openxmlformats.org/officeDocument/2006/relationships/image" Target="../media/image27.emf"/><Relationship Id="rId7" Type="http://schemas.openxmlformats.org/officeDocument/2006/relationships/image" Target="../media/image31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emf"/><Relationship Id="rId11" Type="http://schemas.openxmlformats.org/officeDocument/2006/relationships/image" Target="../media/image35.emf"/><Relationship Id="rId5" Type="http://schemas.openxmlformats.org/officeDocument/2006/relationships/image" Target="../media/image29.emf"/><Relationship Id="rId10" Type="http://schemas.openxmlformats.org/officeDocument/2006/relationships/image" Target="../media/image34.emf"/><Relationship Id="rId4" Type="http://schemas.openxmlformats.org/officeDocument/2006/relationships/image" Target="../media/image28.emf"/><Relationship Id="rId9" Type="http://schemas.openxmlformats.org/officeDocument/2006/relationships/image" Target="../media/image33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e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emf"/><Relationship Id="rId3" Type="http://schemas.openxmlformats.org/officeDocument/2006/relationships/image" Target="../media/image39.emf"/><Relationship Id="rId7" Type="http://schemas.openxmlformats.org/officeDocument/2006/relationships/image" Target="../media/image43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emf"/><Relationship Id="rId5" Type="http://schemas.openxmlformats.org/officeDocument/2006/relationships/image" Target="../media/image41.emf"/><Relationship Id="rId4" Type="http://schemas.openxmlformats.org/officeDocument/2006/relationships/image" Target="../media/image40.emf"/><Relationship Id="rId9" Type="http://schemas.openxmlformats.org/officeDocument/2006/relationships/image" Target="../media/image45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b="1" dirty="0" smtClean="0">
                <a:solidFill>
                  <a:srgbClr val="336699"/>
                </a:solidFill>
              </a:rPr>
              <a:t>STM Study of </a:t>
            </a:r>
            <a:r>
              <a:rPr lang="en-US" altLang="zh-CN" b="1" dirty="0" err="1" smtClean="0">
                <a:solidFill>
                  <a:srgbClr val="336699"/>
                </a:solidFill>
              </a:rPr>
              <a:t>Sn</a:t>
            </a:r>
            <a:r>
              <a:rPr lang="en-US" altLang="zh-CN" b="1" dirty="0" smtClean="0">
                <a:solidFill>
                  <a:srgbClr val="336699"/>
                </a:solidFill>
              </a:rPr>
              <a:t> </a:t>
            </a:r>
            <a:r>
              <a:rPr lang="en-US" altLang="zh-CN" b="1" dirty="0">
                <a:solidFill>
                  <a:srgbClr val="336699"/>
                </a:solidFill>
              </a:rPr>
              <a:t>/</a:t>
            </a:r>
            <a:r>
              <a:rPr lang="en-US" altLang="zh-CN" b="1" dirty="0" smtClean="0">
                <a:solidFill>
                  <a:srgbClr val="336699"/>
                </a:solidFill>
              </a:rPr>
              <a:t>Si(111) </a:t>
            </a:r>
            <a:r>
              <a:rPr lang="en-US" altLang="zh-CN" b="1" dirty="0">
                <a:solidFill>
                  <a:srgbClr val="336699"/>
                </a:solidFill>
              </a:rPr>
              <a:t>Surface </a:t>
            </a:r>
            <a:r>
              <a:rPr lang="en-US" altLang="zh-CN" b="1" dirty="0" smtClean="0">
                <a:solidFill>
                  <a:srgbClr val="336699"/>
                </a:solidFill>
              </a:rPr>
              <a:t>Reconstructions</a:t>
            </a:r>
            <a:endParaRPr lang="zh-CN" altLang="en-US" dirty="0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876788" y="3935166"/>
            <a:ext cx="7393745" cy="2001610"/>
          </a:xfrm>
        </p:spPr>
        <p:txBody>
          <a:bodyPr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400" b="1" u="sng" dirty="0" err="1" smtClean="0">
                <a:latin typeface="Times New Roman" pitchFamily="18" charset="0"/>
                <a:ea typeface="华文楷体" panose="02010600040101010101" pitchFamily="2" charset="-122"/>
                <a:cs typeface="Times New Roman" pitchFamily="18" charset="0"/>
              </a:rPr>
              <a:t>Qian-Qian</a:t>
            </a:r>
            <a:r>
              <a:rPr lang="en-US" altLang="zh-CN" sz="2400" b="1" u="sng" dirty="0" smtClean="0">
                <a:latin typeface="Times New Roman" pitchFamily="18" charset="0"/>
                <a:ea typeface="华文楷体" panose="02010600040101010101" pitchFamily="2" charset="-122"/>
                <a:cs typeface="Times New Roman" pitchFamily="18" charset="0"/>
              </a:rPr>
              <a:t> Yuan</a:t>
            </a:r>
            <a:r>
              <a:rPr lang="en-US" altLang="zh-CN" sz="2400" dirty="0" smtClean="0">
                <a:latin typeface="Times New Roman" pitchFamily="18" charset="0"/>
                <a:ea typeface="华文楷体" panose="02010600040101010101" pitchFamily="2" charset="-122"/>
                <a:cs typeface="Times New Roman" pitchFamily="18" charset="0"/>
              </a:rPr>
              <a:t>, </a:t>
            </a:r>
            <a:r>
              <a:rPr lang="en-US" altLang="zh-CN" sz="2400" dirty="0" err="1" smtClean="0">
                <a:latin typeface="Times New Roman" pitchFamily="18" charset="0"/>
                <a:ea typeface="华文楷体" panose="02010600040101010101" pitchFamily="2" charset="-122"/>
                <a:cs typeface="Times New Roman" pitchFamily="18" charset="0"/>
              </a:rPr>
              <a:t>Shao</a:t>
            </a:r>
            <a:r>
              <a:rPr lang="en-US" altLang="zh-CN" sz="2400" dirty="0" smtClean="0">
                <a:latin typeface="Times New Roman" pitchFamily="18" charset="0"/>
                <a:ea typeface="华文楷体" panose="02010600040101010101" pitchFamily="2" charset="-122"/>
                <a:cs typeface="Times New Roman" pitchFamily="18" charset="0"/>
              </a:rPr>
              <a:t>-Chun Li</a:t>
            </a:r>
          </a:p>
          <a:p>
            <a:pPr algn="ctr">
              <a:lnSpc>
                <a:spcPct val="150000"/>
              </a:lnSpc>
            </a:pPr>
            <a:r>
              <a:rPr lang="en-US" altLang="zh-CN" sz="2400" i="1" dirty="0" smtClean="0">
                <a:latin typeface="Times New Roman" pitchFamily="18" charset="0"/>
                <a:cs typeface="Times New Roman" pitchFamily="18" charset="0"/>
              </a:rPr>
              <a:t>National Laboratory of Solid State Microstructures</a:t>
            </a:r>
            <a:r>
              <a:rPr lang="en-US" altLang="zh-CN" sz="2400" i="1" dirty="0" smtClean="0">
                <a:latin typeface="Times New Roman" pitchFamily="18" charset="0"/>
                <a:ea typeface="华文楷体" panose="02010600040101010101" pitchFamily="2" charset="-122"/>
                <a:cs typeface="Times New Roman" pitchFamily="18" charset="0"/>
              </a:rPr>
              <a:t>, </a:t>
            </a:r>
            <a:endParaRPr lang="en-US" altLang="zh-CN" sz="2400" i="1" dirty="0" smtClean="0">
              <a:latin typeface="Times New Roman" pitchFamily="18" charset="0"/>
              <a:cs typeface="Times New Roman" pitchFamily="18" charset="0"/>
            </a:endParaRPr>
          </a:p>
          <a:p>
            <a:pPr algn="ctr">
              <a:lnSpc>
                <a:spcPct val="150000"/>
              </a:lnSpc>
            </a:pPr>
            <a:r>
              <a:rPr lang="en-US" altLang="zh-CN" sz="2400" i="1" dirty="0" smtClean="0">
                <a:latin typeface="Times New Roman" pitchFamily="18" charset="0"/>
                <a:ea typeface="华文楷体" panose="02010600040101010101" pitchFamily="2" charset="-122"/>
                <a:cs typeface="Times New Roman" pitchFamily="18" charset="0"/>
              </a:rPr>
              <a:t>School </a:t>
            </a:r>
            <a:r>
              <a:rPr lang="en-US" altLang="zh-CN" sz="2400" i="1" dirty="0">
                <a:latin typeface="Times New Roman" pitchFamily="18" charset="0"/>
                <a:ea typeface="华文楷体" panose="02010600040101010101" pitchFamily="2" charset="-122"/>
                <a:cs typeface="Times New Roman" pitchFamily="18" charset="0"/>
              </a:rPr>
              <a:t>of Physics, </a:t>
            </a:r>
            <a:r>
              <a:rPr lang="en-US" altLang="zh-CN" sz="2400" i="1" dirty="0" smtClean="0">
                <a:latin typeface="Times New Roman" pitchFamily="18" charset="0"/>
                <a:ea typeface="华文楷体" panose="02010600040101010101" pitchFamily="2" charset="-122"/>
                <a:cs typeface="Times New Roman" pitchFamily="18" charset="0"/>
              </a:rPr>
              <a:t>Nanjing University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CB368-22C9-4D43-85E7-199003F28447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7679340"/>
      </p:ext>
    </p:extLst>
  </p:cSld>
  <p:clrMapOvr>
    <a:masterClrMapping/>
  </p:clrMapOvr>
  <p:transition advTm="7501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/>
          <p:cNvSpPr txBox="1"/>
          <p:nvPr/>
        </p:nvSpPr>
        <p:spPr>
          <a:xfrm>
            <a:off x="385446" y="1451320"/>
            <a:ext cx="3447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Atomic-resolution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STM image 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911541" y="468000"/>
            <a:ext cx="5336860" cy="477054"/>
          </a:xfrm>
          <a:prstGeom prst="rect">
            <a:avLst/>
          </a:prstGeom>
          <a:noFill/>
        </p:spPr>
        <p:txBody>
          <a:bodyPr wrap="square" tIns="0" rtlCol="0">
            <a:spAutoFit/>
          </a:bodyPr>
          <a:lstStyle/>
          <a:p>
            <a:r>
              <a:rPr lang="en-US" altLang="zh-CN" sz="2800" kern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Confirmation of the Unit Cell  </a:t>
            </a:r>
            <a:endParaRPr lang="zh-CN" altLang="en-US" sz="2800" dirty="0"/>
          </a:p>
        </p:txBody>
      </p:sp>
      <p:grpSp>
        <p:nvGrpSpPr>
          <p:cNvPr id="22" name="组合 21"/>
          <p:cNvGrpSpPr/>
          <p:nvPr/>
        </p:nvGrpSpPr>
        <p:grpSpPr>
          <a:xfrm>
            <a:off x="757825" y="2009832"/>
            <a:ext cx="2514057" cy="2520000"/>
            <a:chOff x="3268200" y="2009832"/>
            <a:chExt cx="2514057" cy="2520000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68200" y="2009832"/>
              <a:ext cx="2514057" cy="2520000"/>
            </a:xfrm>
            <a:prstGeom prst="rect">
              <a:avLst/>
            </a:prstGeom>
          </p:spPr>
        </p:pic>
        <p:sp>
          <p:nvSpPr>
            <p:cNvPr id="24" name="平行四边形 3"/>
            <p:cNvSpPr/>
            <p:nvPr/>
          </p:nvSpPr>
          <p:spPr>
            <a:xfrm rot="21240000">
              <a:off x="4350413" y="2918400"/>
              <a:ext cx="1001520" cy="482176"/>
            </a:xfrm>
            <a:custGeom>
              <a:avLst/>
              <a:gdLst>
                <a:gd name="connsiteX0" fmla="*/ 0 w 2476500"/>
                <a:gd name="connsiteY0" fmla="*/ 1181100 h 1181100"/>
                <a:gd name="connsiteX1" fmla="*/ 295275 w 2476500"/>
                <a:gd name="connsiteY1" fmla="*/ 0 h 1181100"/>
                <a:gd name="connsiteX2" fmla="*/ 2476500 w 2476500"/>
                <a:gd name="connsiteY2" fmla="*/ 0 h 1181100"/>
                <a:gd name="connsiteX3" fmla="*/ 2181225 w 2476500"/>
                <a:gd name="connsiteY3" fmla="*/ 1181100 h 1181100"/>
                <a:gd name="connsiteX4" fmla="*/ 0 w 2476500"/>
                <a:gd name="connsiteY4" fmla="*/ 1181100 h 1181100"/>
                <a:gd name="connsiteX0" fmla="*/ 0 w 2476500"/>
                <a:gd name="connsiteY0" fmla="*/ 1181100 h 1181100"/>
                <a:gd name="connsiteX1" fmla="*/ 66675 w 2476500"/>
                <a:gd name="connsiteY1" fmla="*/ 25400 h 1181100"/>
                <a:gd name="connsiteX2" fmla="*/ 2476500 w 2476500"/>
                <a:gd name="connsiteY2" fmla="*/ 0 h 1181100"/>
                <a:gd name="connsiteX3" fmla="*/ 2181225 w 2476500"/>
                <a:gd name="connsiteY3" fmla="*/ 1181100 h 1181100"/>
                <a:gd name="connsiteX4" fmla="*/ 0 w 2476500"/>
                <a:gd name="connsiteY4" fmla="*/ 1181100 h 1181100"/>
                <a:gd name="connsiteX0" fmla="*/ 0 w 2425700"/>
                <a:gd name="connsiteY0" fmla="*/ 1282700 h 1282700"/>
                <a:gd name="connsiteX1" fmla="*/ 66675 w 2425700"/>
                <a:gd name="connsiteY1" fmla="*/ 127000 h 1282700"/>
                <a:gd name="connsiteX2" fmla="*/ 2425700 w 2425700"/>
                <a:gd name="connsiteY2" fmla="*/ 0 h 1282700"/>
                <a:gd name="connsiteX3" fmla="*/ 2181225 w 2425700"/>
                <a:gd name="connsiteY3" fmla="*/ 1282700 h 1282700"/>
                <a:gd name="connsiteX4" fmla="*/ 0 w 2425700"/>
                <a:gd name="connsiteY4" fmla="*/ 1282700 h 1282700"/>
                <a:gd name="connsiteX0" fmla="*/ 0 w 2425700"/>
                <a:gd name="connsiteY0" fmla="*/ 1282700 h 1282700"/>
                <a:gd name="connsiteX1" fmla="*/ 66675 w 2425700"/>
                <a:gd name="connsiteY1" fmla="*/ 127000 h 1282700"/>
                <a:gd name="connsiteX2" fmla="*/ 2425700 w 2425700"/>
                <a:gd name="connsiteY2" fmla="*/ 0 h 1282700"/>
                <a:gd name="connsiteX3" fmla="*/ 2384425 w 2425700"/>
                <a:gd name="connsiteY3" fmla="*/ 1155700 h 1282700"/>
                <a:gd name="connsiteX4" fmla="*/ 0 w 2425700"/>
                <a:gd name="connsiteY4" fmla="*/ 1282700 h 1282700"/>
                <a:gd name="connsiteX0" fmla="*/ 0 w 2425700"/>
                <a:gd name="connsiteY0" fmla="*/ 1282700 h 1282700"/>
                <a:gd name="connsiteX1" fmla="*/ 69850 w 2425700"/>
                <a:gd name="connsiteY1" fmla="*/ 136525 h 1282700"/>
                <a:gd name="connsiteX2" fmla="*/ 2425700 w 2425700"/>
                <a:gd name="connsiteY2" fmla="*/ 0 h 1282700"/>
                <a:gd name="connsiteX3" fmla="*/ 2384425 w 2425700"/>
                <a:gd name="connsiteY3" fmla="*/ 1155700 h 1282700"/>
                <a:gd name="connsiteX4" fmla="*/ 0 w 2425700"/>
                <a:gd name="connsiteY4" fmla="*/ 1282700 h 1282700"/>
                <a:gd name="connsiteX0" fmla="*/ 0 w 2447925"/>
                <a:gd name="connsiteY0" fmla="*/ 1282700 h 1282700"/>
                <a:gd name="connsiteX1" fmla="*/ 92075 w 2447925"/>
                <a:gd name="connsiteY1" fmla="*/ 136525 h 1282700"/>
                <a:gd name="connsiteX2" fmla="*/ 2447925 w 2447925"/>
                <a:gd name="connsiteY2" fmla="*/ 0 h 1282700"/>
                <a:gd name="connsiteX3" fmla="*/ 2406650 w 2447925"/>
                <a:gd name="connsiteY3" fmla="*/ 1155700 h 1282700"/>
                <a:gd name="connsiteX4" fmla="*/ 0 w 2447925"/>
                <a:gd name="connsiteY4" fmla="*/ 1282700 h 1282700"/>
                <a:gd name="connsiteX0" fmla="*/ 0 w 2435225"/>
                <a:gd name="connsiteY0" fmla="*/ 1295400 h 1295400"/>
                <a:gd name="connsiteX1" fmla="*/ 79375 w 2435225"/>
                <a:gd name="connsiteY1" fmla="*/ 136525 h 1295400"/>
                <a:gd name="connsiteX2" fmla="*/ 2435225 w 2435225"/>
                <a:gd name="connsiteY2" fmla="*/ 0 h 1295400"/>
                <a:gd name="connsiteX3" fmla="*/ 2393950 w 2435225"/>
                <a:gd name="connsiteY3" fmla="*/ 1155700 h 1295400"/>
                <a:gd name="connsiteX4" fmla="*/ 0 w 2435225"/>
                <a:gd name="connsiteY4" fmla="*/ 1295400 h 1295400"/>
                <a:gd name="connsiteX0" fmla="*/ 0 w 2441575"/>
                <a:gd name="connsiteY0" fmla="*/ 1289050 h 1289050"/>
                <a:gd name="connsiteX1" fmla="*/ 85725 w 2441575"/>
                <a:gd name="connsiteY1" fmla="*/ 136525 h 1289050"/>
                <a:gd name="connsiteX2" fmla="*/ 2441575 w 2441575"/>
                <a:gd name="connsiteY2" fmla="*/ 0 h 1289050"/>
                <a:gd name="connsiteX3" fmla="*/ 2400300 w 2441575"/>
                <a:gd name="connsiteY3" fmla="*/ 1155700 h 1289050"/>
                <a:gd name="connsiteX4" fmla="*/ 0 w 2441575"/>
                <a:gd name="connsiteY4" fmla="*/ 1289050 h 1289050"/>
                <a:gd name="connsiteX0" fmla="*/ 0 w 2429669"/>
                <a:gd name="connsiteY0" fmla="*/ 1296193 h 1296193"/>
                <a:gd name="connsiteX1" fmla="*/ 73819 w 2429669"/>
                <a:gd name="connsiteY1" fmla="*/ 136525 h 1296193"/>
                <a:gd name="connsiteX2" fmla="*/ 2429669 w 2429669"/>
                <a:gd name="connsiteY2" fmla="*/ 0 h 1296193"/>
                <a:gd name="connsiteX3" fmla="*/ 2388394 w 2429669"/>
                <a:gd name="connsiteY3" fmla="*/ 1155700 h 1296193"/>
                <a:gd name="connsiteX4" fmla="*/ 0 w 2429669"/>
                <a:gd name="connsiteY4" fmla="*/ 1296193 h 1296193"/>
                <a:gd name="connsiteX0" fmla="*/ 0 w 2432051"/>
                <a:gd name="connsiteY0" fmla="*/ 1289049 h 1289049"/>
                <a:gd name="connsiteX1" fmla="*/ 76201 w 2432051"/>
                <a:gd name="connsiteY1" fmla="*/ 136525 h 1289049"/>
                <a:gd name="connsiteX2" fmla="*/ 2432051 w 2432051"/>
                <a:gd name="connsiteY2" fmla="*/ 0 h 1289049"/>
                <a:gd name="connsiteX3" fmla="*/ 2390776 w 2432051"/>
                <a:gd name="connsiteY3" fmla="*/ 1155700 h 1289049"/>
                <a:gd name="connsiteX4" fmla="*/ 0 w 2432051"/>
                <a:gd name="connsiteY4" fmla="*/ 1289049 h 1289049"/>
                <a:gd name="connsiteX0" fmla="*/ 0 w 2432051"/>
                <a:gd name="connsiteY0" fmla="*/ 1289049 h 1289049"/>
                <a:gd name="connsiteX1" fmla="*/ 76201 w 2432051"/>
                <a:gd name="connsiteY1" fmla="*/ 136525 h 1289049"/>
                <a:gd name="connsiteX2" fmla="*/ 2432051 w 2432051"/>
                <a:gd name="connsiteY2" fmla="*/ 0 h 1289049"/>
                <a:gd name="connsiteX3" fmla="*/ 2387601 w 2432051"/>
                <a:gd name="connsiteY3" fmla="*/ 1136650 h 1289049"/>
                <a:gd name="connsiteX4" fmla="*/ 0 w 2432051"/>
                <a:gd name="connsiteY4" fmla="*/ 1289049 h 1289049"/>
                <a:gd name="connsiteX0" fmla="*/ 0 w 2432051"/>
                <a:gd name="connsiteY0" fmla="*/ 1289049 h 1289049"/>
                <a:gd name="connsiteX1" fmla="*/ 76201 w 2432051"/>
                <a:gd name="connsiteY1" fmla="*/ 136525 h 1289049"/>
                <a:gd name="connsiteX2" fmla="*/ 2432051 w 2432051"/>
                <a:gd name="connsiteY2" fmla="*/ 0 h 1289049"/>
                <a:gd name="connsiteX3" fmla="*/ 2400301 w 2432051"/>
                <a:gd name="connsiteY3" fmla="*/ 1127125 h 1289049"/>
                <a:gd name="connsiteX4" fmla="*/ 0 w 2432051"/>
                <a:gd name="connsiteY4" fmla="*/ 1289049 h 1289049"/>
                <a:gd name="connsiteX0" fmla="*/ 0 w 2432051"/>
                <a:gd name="connsiteY0" fmla="*/ 1289049 h 1289049"/>
                <a:gd name="connsiteX1" fmla="*/ 76201 w 2432051"/>
                <a:gd name="connsiteY1" fmla="*/ 136525 h 1289049"/>
                <a:gd name="connsiteX2" fmla="*/ 2432051 w 2432051"/>
                <a:gd name="connsiteY2" fmla="*/ 0 h 1289049"/>
                <a:gd name="connsiteX3" fmla="*/ 2393951 w 2432051"/>
                <a:gd name="connsiteY3" fmla="*/ 1133475 h 1289049"/>
                <a:gd name="connsiteX4" fmla="*/ 0 w 2432051"/>
                <a:gd name="connsiteY4" fmla="*/ 1289049 h 1289049"/>
                <a:gd name="connsiteX0" fmla="*/ 0 w 2416176"/>
                <a:gd name="connsiteY0" fmla="*/ 1301749 h 1301749"/>
                <a:gd name="connsiteX1" fmla="*/ 76201 w 2416176"/>
                <a:gd name="connsiteY1" fmla="*/ 149225 h 1301749"/>
                <a:gd name="connsiteX2" fmla="*/ 2416176 w 2416176"/>
                <a:gd name="connsiteY2" fmla="*/ 0 h 1301749"/>
                <a:gd name="connsiteX3" fmla="*/ 2393951 w 2416176"/>
                <a:gd name="connsiteY3" fmla="*/ 1146175 h 1301749"/>
                <a:gd name="connsiteX4" fmla="*/ 0 w 2416176"/>
                <a:gd name="connsiteY4" fmla="*/ 1301749 h 1301749"/>
                <a:gd name="connsiteX0" fmla="*/ 0 w 2416176"/>
                <a:gd name="connsiteY0" fmla="*/ 1301749 h 1863725"/>
                <a:gd name="connsiteX1" fmla="*/ 76201 w 2416176"/>
                <a:gd name="connsiteY1" fmla="*/ 149225 h 1863725"/>
                <a:gd name="connsiteX2" fmla="*/ 2416176 w 2416176"/>
                <a:gd name="connsiteY2" fmla="*/ 0 h 1863725"/>
                <a:gd name="connsiteX3" fmla="*/ 2260601 w 2416176"/>
                <a:gd name="connsiteY3" fmla="*/ 1863725 h 1863725"/>
                <a:gd name="connsiteX4" fmla="*/ 0 w 2416176"/>
                <a:gd name="connsiteY4" fmla="*/ 1301749 h 1863725"/>
                <a:gd name="connsiteX0" fmla="*/ 0 w 2282826"/>
                <a:gd name="connsiteY0" fmla="*/ 1152524 h 1714500"/>
                <a:gd name="connsiteX1" fmla="*/ 76201 w 2282826"/>
                <a:gd name="connsiteY1" fmla="*/ 0 h 1714500"/>
                <a:gd name="connsiteX2" fmla="*/ 2282826 w 2282826"/>
                <a:gd name="connsiteY2" fmla="*/ 574675 h 1714500"/>
                <a:gd name="connsiteX3" fmla="*/ 2260601 w 2282826"/>
                <a:gd name="connsiteY3" fmla="*/ 1714500 h 1714500"/>
                <a:gd name="connsiteX4" fmla="*/ 0 w 2282826"/>
                <a:gd name="connsiteY4" fmla="*/ 1152524 h 1714500"/>
                <a:gd name="connsiteX0" fmla="*/ 0 w 2282826"/>
                <a:gd name="connsiteY0" fmla="*/ 1152524 h 1714500"/>
                <a:gd name="connsiteX1" fmla="*/ 76201 w 2282826"/>
                <a:gd name="connsiteY1" fmla="*/ 0 h 1714500"/>
                <a:gd name="connsiteX2" fmla="*/ 2282826 w 2282826"/>
                <a:gd name="connsiteY2" fmla="*/ 574675 h 1714500"/>
                <a:gd name="connsiteX3" fmla="*/ 2245361 w 2282826"/>
                <a:gd name="connsiteY3" fmla="*/ 1714500 h 1714500"/>
                <a:gd name="connsiteX4" fmla="*/ 0 w 2282826"/>
                <a:gd name="connsiteY4" fmla="*/ 1152524 h 1714500"/>
                <a:gd name="connsiteX0" fmla="*/ 0 w 2282826"/>
                <a:gd name="connsiteY0" fmla="*/ 1158874 h 1720850"/>
                <a:gd name="connsiteX1" fmla="*/ 57151 w 2282826"/>
                <a:gd name="connsiteY1" fmla="*/ 0 h 1720850"/>
                <a:gd name="connsiteX2" fmla="*/ 2282826 w 2282826"/>
                <a:gd name="connsiteY2" fmla="*/ 581025 h 1720850"/>
                <a:gd name="connsiteX3" fmla="*/ 2245361 w 2282826"/>
                <a:gd name="connsiteY3" fmla="*/ 1720850 h 1720850"/>
                <a:gd name="connsiteX4" fmla="*/ 0 w 2282826"/>
                <a:gd name="connsiteY4" fmla="*/ 1158874 h 1720850"/>
                <a:gd name="connsiteX0" fmla="*/ 0 w 2282826"/>
                <a:gd name="connsiteY0" fmla="*/ 1177924 h 1720850"/>
                <a:gd name="connsiteX1" fmla="*/ 57151 w 2282826"/>
                <a:gd name="connsiteY1" fmla="*/ 0 h 1720850"/>
                <a:gd name="connsiteX2" fmla="*/ 2282826 w 2282826"/>
                <a:gd name="connsiteY2" fmla="*/ 581025 h 1720850"/>
                <a:gd name="connsiteX3" fmla="*/ 2245361 w 2282826"/>
                <a:gd name="connsiteY3" fmla="*/ 1720850 h 1720850"/>
                <a:gd name="connsiteX4" fmla="*/ 0 w 2282826"/>
                <a:gd name="connsiteY4" fmla="*/ 1177924 h 1720850"/>
                <a:gd name="connsiteX0" fmla="*/ 0 w 2282826"/>
                <a:gd name="connsiteY0" fmla="*/ 1182687 h 1725613"/>
                <a:gd name="connsiteX1" fmla="*/ 52389 w 2282826"/>
                <a:gd name="connsiteY1" fmla="*/ 0 h 1725613"/>
                <a:gd name="connsiteX2" fmla="*/ 2282826 w 2282826"/>
                <a:gd name="connsiteY2" fmla="*/ 585788 h 1725613"/>
                <a:gd name="connsiteX3" fmla="*/ 2245361 w 2282826"/>
                <a:gd name="connsiteY3" fmla="*/ 1725613 h 1725613"/>
                <a:gd name="connsiteX4" fmla="*/ 0 w 2282826"/>
                <a:gd name="connsiteY4" fmla="*/ 1182687 h 1725613"/>
                <a:gd name="connsiteX0" fmla="*/ 0 w 2282826"/>
                <a:gd name="connsiteY0" fmla="*/ 1182687 h 1725613"/>
                <a:gd name="connsiteX1" fmla="*/ 52389 w 2282826"/>
                <a:gd name="connsiteY1" fmla="*/ 0 h 1725613"/>
                <a:gd name="connsiteX2" fmla="*/ 2282826 w 2282826"/>
                <a:gd name="connsiteY2" fmla="*/ 633413 h 1725613"/>
                <a:gd name="connsiteX3" fmla="*/ 2245361 w 2282826"/>
                <a:gd name="connsiteY3" fmla="*/ 1725613 h 1725613"/>
                <a:gd name="connsiteX4" fmla="*/ 0 w 2282826"/>
                <a:gd name="connsiteY4" fmla="*/ 1182687 h 1725613"/>
                <a:gd name="connsiteX0" fmla="*/ 0 w 2282826"/>
                <a:gd name="connsiteY0" fmla="*/ 1182687 h 1801813"/>
                <a:gd name="connsiteX1" fmla="*/ 52389 w 2282826"/>
                <a:gd name="connsiteY1" fmla="*/ 0 h 1801813"/>
                <a:gd name="connsiteX2" fmla="*/ 2282826 w 2282826"/>
                <a:gd name="connsiteY2" fmla="*/ 633413 h 1801813"/>
                <a:gd name="connsiteX3" fmla="*/ 2231074 w 2282826"/>
                <a:gd name="connsiteY3" fmla="*/ 1801813 h 1801813"/>
                <a:gd name="connsiteX4" fmla="*/ 0 w 2282826"/>
                <a:gd name="connsiteY4" fmla="*/ 1182687 h 1801813"/>
                <a:gd name="connsiteX0" fmla="*/ 0 w 2282826"/>
                <a:gd name="connsiteY0" fmla="*/ 1182687 h 1813719"/>
                <a:gd name="connsiteX1" fmla="*/ 52389 w 2282826"/>
                <a:gd name="connsiteY1" fmla="*/ 0 h 1813719"/>
                <a:gd name="connsiteX2" fmla="*/ 2282826 w 2282826"/>
                <a:gd name="connsiteY2" fmla="*/ 633413 h 1813719"/>
                <a:gd name="connsiteX3" fmla="*/ 2228693 w 2282826"/>
                <a:gd name="connsiteY3" fmla="*/ 1813719 h 1813719"/>
                <a:gd name="connsiteX4" fmla="*/ 0 w 2282826"/>
                <a:gd name="connsiteY4" fmla="*/ 1182687 h 1813719"/>
                <a:gd name="connsiteX0" fmla="*/ 0 w 2679066"/>
                <a:gd name="connsiteY0" fmla="*/ 1875154 h 2506186"/>
                <a:gd name="connsiteX1" fmla="*/ 52389 w 2679066"/>
                <a:gd name="connsiteY1" fmla="*/ 692467 h 2506186"/>
                <a:gd name="connsiteX2" fmla="*/ 2679066 w 2679066"/>
                <a:gd name="connsiteY2" fmla="*/ 0 h 2506186"/>
                <a:gd name="connsiteX3" fmla="*/ 2228693 w 2679066"/>
                <a:gd name="connsiteY3" fmla="*/ 2506186 h 2506186"/>
                <a:gd name="connsiteX4" fmla="*/ 0 w 2679066"/>
                <a:gd name="connsiteY4" fmla="*/ 1875154 h 2506186"/>
                <a:gd name="connsiteX0" fmla="*/ 0 w 2679066"/>
                <a:gd name="connsiteY0" fmla="*/ 1875154 h 1875154"/>
                <a:gd name="connsiteX1" fmla="*/ 52389 w 2679066"/>
                <a:gd name="connsiteY1" fmla="*/ 692467 h 1875154"/>
                <a:gd name="connsiteX2" fmla="*/ 2679066 w 2679066"/>
                <a:gd name="connsiteY2" fmla="*/ 0 h 1875154"/>
                <a:gd name="connsiteX3" fmla="*/ 2602073 w 2679066"/>
                <a:gd name="connsiteY3" fmla="*/ 1584166 h 1875154"/>
                <a:gd name="connsiteX4" fmla="*/ 0 w 2679066"/>
                <a:gd name="connsiteY4" fmla="*/ 1875154 h 1875154"/>
                <a:gd name="connsiteX0" fmla="*/ 0 w 2740026"/>
                <a:gd name="connsiteY0" fmla="*/ 2301874 h 2301874"/>
                <a:gd name="connsiteX1" fmla="*/ 113349 w 2740026"/>
                <a:gd name="connsiteY1" fmla="*/ 692467 h 2301874"/>
                <a:gd name="connsiteX2" fmla="*/ 2740026 w 2740026"/>
                <a:gd name="connsiteY2" fmla="*/ 0 h 2301874"/>
                <a:gd name="connsiteX3" fmla="*/ 2663033 w 2740026"/>
                <a:gd name="connsiteY3" fmla="*/ 1584166 h 2301874"/>
                <a:gd name="connsiteX4" fmla="*/ 0 w 2740026"/>
                <a:gd name="connsiteY4" fmla="*/ 2301874 h 2301874"/>
                <a:gd name="connsiteX0" fmla="*/ 0 w 2740026"/>
                <a:gd name="connsiteY0" fmla="*/ 2301874 h 2301874"/>
                <a:gd name="connsiteX1" fmla="*/ 75249 w 2740026"/>
                <a:gd name="connsiteY1" fmla="*/ 745807 h 2301874"/>
                <a:gd name="connsiteX2" fmla="*/ 2740026 w 2740026"/>
                <a:gd name="connsiteY2" fmla="*/ 0 h 2301874"/>
                <a:gd name="connsiteX3" fmla="*/ 2663033 w 2740026"/>
                <a:gd name="connsiteY3" fmla="*/ 1584166 h 2301874"/>
                <a:gd name="connsiteX4" fmla="*/ 0 w 2740026"/>
                <a:gd name="connsiteY4" fmla="*/ 2301874 h 2301874"/>
                <a:gd name="connsiteX0" fmla="*/ 0 w 2793213"/>
                <a:gd name="connsiteY0" fmla="*/ 2263592 h 2263591"/>
                <a:gd name="connsiteX1" fmla="*/ 128436 w 2793213"/>
                <a:gd name="connsiteY1" fmla="*/ 745807 h 2263591"/>
                <a:gd name="connsiteX2" fmla="*/ 2793213 w 2793213"/>
                <a:gd name="connsiteY2" fmla="*/ 0 h 2263591"/>
                <a:gd name="connsiteX3" fmla="*/ 2716220 w 2793213"/>
                <a:gd name="connsiteY3" fmla="*/ 1584166 h 2263591"/>
                <a:gd name="connsiteX4" fmla="*/ 0 w 2793213"/>
                <a:gd name="connsiteY4" fmla="*/ 2263592 h 2263591"/>
                <a:gd name="connsiteX0" fmla="*/ 0 w 2793213"/>
                <a:gd name="connsiteY0" fmla="*/ 2263592 h 2263592"/>
                <a:gd name="connsiteX1" fmla="*/ 128436 w 2793213"/>
                <a:gd name="connsiteY1" fmla="*/ 745807 h 2263592"/>
                <a:gd name="connsiteX2" fmla="*/ 2793213 w 2793213"/>
                <a:gd name="connsiteY2" fmla="*/ 0 h 2263592"/>
                <a:gd name="connsiteX3" fmla="*/ 2722166 w 2793213"/>
                <a:gd name="connsiteY3" fmla="*/ 1527582 h 2263592"/>
                <a:gd name="connsiteX4" fmla="*/ 0 w 2793213"/>
                <a:gd name="connsiteY4" fmla="*/ 2263592 h 2263592"/>
                <a:gd name="connsiteX0" fmla="*/ 0 w 2793213"/>
                <a:gd name="connsiteY0" fmla="*/ 2263592 h 2263592"/>
                <a:gd name="connsiteX1" fmla="*/ 128436 w 2793213"/>
                <a:gd name="connsiteY1" fmla="*/ 745807 h 2263592"/>
                <a:gd name="connsiteX2" fmla="*/ 2793213 w 2793213"/>
                <a:gd name="connsiteY2" fmla="*/ 0 h 2263592"/>
                <a:gd name="connsiteX3" fmla="*/ 2719619 w 2793213"/>
                <a:gd name="connsiteY3" fmla="*/ 1551831 h 2263592"/>
                <a:gd name="connsiteX4" fmla="*/ 0 w 2793213"/>
                <a:gd name="connsiteY4" fmla="*/ 2263592 h 2263592"/>
                <a:gd name="connsiteX0" fmla="*/ 0 w 2833630"/>
                <a:gd name="connsiteY0" fmla="*/ 2259344 h 2259344"/>
                <a:gd name="connsiteX1" fmla="*/ 128436 w 2833630"/>
                <a:gd name="connsiteY1" fmla="*/ 741559 h 2259344"/>
                <a:gd name="connsiteX2" fmla="*/ 2833630 w 2833630"/>
                <a:gd name="connsiteY2" fmla="*/ 0 h 2259344"/>
                <a:gd name="connsiteX3" fmla="*/ 2719619 w 2833630"/>
                <a:gd name="connsiteY3" fmla="*/ 1547583 h 2259344"/>
                <a:gd name="connsiteX4" fmla="*/ 0 w 2833630"/>
                <a:gd name="connsiteY4" fmla="*/ 2259344 h 2259344"/>
                <a:gd name="connsiteX0" fmla="*/ 0 w 2865963"/>
                <a:gd name="connsiteY0" fmla="*/ 2255945 h 2255945"/>
                <a:gd name="connsiteX1" fmla="*/ 128436 w 2865963"/>
                <a:gd name="connsiteY1" fmla="*/ 738160 h 2255945"/>
                <a:gd name="connsiteX2" fmla="*/ 2865964 w 2865963"/>
                <a:gd name="connsiteY2" fmla="*/ -1 h 2255945"/>
                <a:gd name="connsiteX3" fmla="*/ 2719619 w 2865963"/>
                <a:gd name="connsiteY3" fmla="*/ 1544184 h 2255945"/>
                <a:gd name="connsiteX4" fmla="*/ 0 w 2865963"/>
                <a:gd name="connsiteY4" fmla="*/ 2255945 h 2255945"/>
                <a:gd name="connsiteX0" fmla="*/ 0 w 2841714"/>
                <a:gd name="connsiteY0" fmla="*/ 2258496 h 2258496"/>
                <a:gd name="connsiteX1" fmla="*/ 128436 w 2841714"/>
                <a:gd name="connsiteY1" fmla="*/ 740711 h 2258496"/>
                <a:gd name="connsiteX2" fmla="*/ 2841713 w 2841714"/>
                <a:gd name="connsiteY2" fmla="*/ 1 h 2258496"/>
                <a:gd name="connsiteX3" fmla="*/ 2719619 w 2841714"/>
                <a:gd name="connsiteY3" fmla="*/ 1546735 h 2258496"/>
                <a:gd name="connsiteX4" fmla="*/ 0 w 2841714"/>
                <a:gd name="connsiteY4" fmla="*/ 2258496 h 2258496"/>
                <a:gd name="connsiteX0" fmla="*/ 0 w 2857399"/>
                <a:gd name="connsiteY0" fmla="*/ 2261955 h 2261955"/>
                <a:gd name="connsiteX1" fmla="*/ 128436 w 2857399"/>
                <a:gd name="connsiteY1" fmla="*/ 744170 h 2261955"/>
                <a:gd name="connsiteX2" fmla="*/ 2857400 w 2857399"/>
                <a:gd name="connsiteY2" fmla="*/ 1 h 2261955"/>
                <a:gd name="connsiteX3" fmla="*/ 2719619 w 2857399"/>
                <a:gd name="connsiteY3" fmla="*/ 1550194 h 2261955"/>
                <a:gd name="connsiteX4" fmla="*/ 0 w 2857399"/>
                <a:gd name="connsiteY4" fmla="*/ 2261955 h 2261955"/>
                <a:gd name="connsiteX0" fmla="*/ 0 w 2848762"/>
                <a:gd name="connsiteY0" fmla="*/ 2252646 h 2252646"/>
                <a:gd name="connsiteX1" fmla="*/ 128436 w 2848762"/>
                <a:gd name="connsiteY1" fmla="*/ 734861 h 2252646"/>
                <a:gd name="connsiteX2" fmla="*/ 2848761 w 2848762"/>
                <a:gd name="connsiteY2" fmla="*/ 0 h 2252646"/>
                <a:gd name="connsiteX3" fmla="*/ 2719619 w 2848762"/>
                <a:gd name="connsiteY3" fmla="*/ 1540885 h 2252646"/>
                <a:gd name="connsiteX4" fmla="*/ 0 w 2848762"/>
                <a:gd name="connsiteY4" fmla="*/ 2252646 h 2252646"/>
                <a:gd name="connsiteX0" fmla="*/ 0 w 2848761"/>
                <a:gd name="connsiteY0" fmla="*/ 2252646 h 2252646"/>
                <a:gd name="connsiteX1" fmla="*/ 128436 w 2848761"/>
                <a:gd name="connsiteY1" fmla="*/ 734861 h 2252646"/>
                <a:gd name="connsiteX2" fmla="*/ 2848761 w 2848761"/>
                <a:gd name="connsiteY2" fmla="*/ 0 h 2252646"/>
                <a:gd name="connsiteX3" fmla="*/ 2726796 w 2848761"/>
                <a:gd name="connsiteY3" fmla="*/ 1521206 h 2252646"/>
                <a:gd name="connsiteX4" fmla="*/ 0 w 2848761"/>
                <a:gd name="connsiteY4" fmla="*/ 2252646 h 2252646"/>
                <a:gd name="connsiteX0" fmla="*/ 0 w 2848761"/>
                <a:gd name="connsiteY0" fmla="*/ 2252646 h 2252646"/>
                <a:gd name="connsiteX1" fmla="*/ 128436 w 2848761"/>
                <a:gd name="connsiteY1" fmla="*/ 734861 h 2252646"/>
                <a:gd name="connsiteX2" fmla="*/ 2848761 w 2848761"/>
                <a:gd name="connsiteY2" fmla="*/ 0 h 2252646"/>
                <a:gd name="connsiteX3" fmla="*/ 2726265 w 2848761"/>
                <a:gd name="connsiteY3" fmla="*/ 1526258 h 2252646"/>
                <a:gd name="connsiteX4" fmla="*/ 0 w 2848761"/>
                <a:gd name="connsiteY4" fmla="*/ 2252646 h 2252646"/>
                <a:gd name="connsiteX0" fmla="*/ 0 w 2850225"/>
                <a:gd name="connsiteY0" fmla="*/ 2242275 h 2242275"/>
                <a:gd name="connsiteX1" fmla="*/ 129900 w 2850225"/>
                <a:gd name="connsiteY1" fmla="*/ 734861 h 2242275"/>
                <a:gd name="connsiteX2" fmla="*/ 2850225 w 2850225"/>
                <a:gd name="connsiteY2" fmla="*/ 0 h 2242275"/>
                <a:gd name="connsiteX3" fmla="*/ 2727729 w 2850225"/>
                <a:gd name="connsiteY3" fmla="*/ 1526258 h 2242275"/>
                <a:gd name="connsiteX4" fmla="*/ 0 w 2850225"/>
                <a:gd name="connsiteY4" fmla="*/ 2242275 h 2242275"/>
                <a:gd name="connsiteX0" fmla="*/ 0 w 2850225"/>
                <a:gd name="connsiteY0" fmla="*/ 2242275 h 2242275"/>
                <a:gd name="connsiteX1" fmla="*/ 425607 w 2850225"/>
                <a:gd name="connsiteY1" fmla="*/ 902155 h 2242275"/>
                <a:gd name="connsiteX2" fmla="*/ 2850225 w 2850225"/>
                <a:gd name="connsiteY2" fmla="*/ 0 h 2242275"/>
                <a:gd name="connsiteX3" fmla="*/ 2727729 w 2850225"/>
                <a:gd name="connsiteY3" fmla="*/ 1526258 h 2242275"/>
                <a:gd name="connsiteX4" fmla="*/ 0 w 2850225"/>
                <a:gd name="connsiteY4" fmla="*/ 2242275 h 2242275"/>
                <a:gd name="connsiteX0" fmla="*/ -1 w 2725878"/>
                <a:gd name="connsiteY0" fmla="*/ 1642387 h 1642387"/>
                <a:gd name="connsiteX1" fmla="*/ 301260 w 2725878"/>
                <a:gd name="connsiteY1" fmla="*/ 902155 h 1642387"/>
                <a:gd name="connsiteX2" fmla="*/ 2725878 w 2725878"/>
                <a:gd name="connsiteY2" fmla="*/ 0 h 1642387"/>
                <a:gd name="connsiteX3" fmla="*/ 2603382 w 2725878"/>
                <a:gd name="connsiteY3" fmla="*/ 1526258 h 1642387"/>
                <a:gd name="connsiteX4" fmla="*/ -1 w 2725878"/>
                <a:gd name="connsiteY4" fmla="*/ 1642387 h 1642387"/>
                <a:gd name="connsiteX0" fmla="*/ 1 w 2725880"/>
                <a:gd name="connsiteY0" fmla="*/ 1642387 h 1642387"/>
                <a:gd name="connsiteX1" fmla="*/ 265802 w 2725880"/>
                <a:gd name="connsiteY1" fmla="*/ 850752 h 1642387"/>
                <a:gd name="connsiteX2" fmla="*/ 2725880 w 2725880"/>
                <a:gd name="connsiteY2" fmla="*/ 0 h 1642387"/>
                <a:gd name="connsiteX3" fmla="*/ 2603384 w 2725880"/>
                <a:gd name="connsiteY3" fmla="*/ 1526258 h 1642387"/>
                <a:gd name="connsiteX4" fmla="*/ 1 w 2725880"/>
                <a:gd name="connsiteY4" fmla="*/ 1642387 h 1642387"/>
                <a:gd name="connsiteX0" fmla="*/ -1 w 2603382"/>
                <a:gd name="connsiteY0" fmla="*/ 791635 h 791635"/>
                <a:gd name="connsiteX1" fmla="*/ 265800 w 2603382"/>
                <a:gd name="connsiteY1" fmla="*/ 0 h 791635"/>
                <a:gd name="connsiteX2" fmla="*/ 1779063 w 2603382"/>
                <a:gd name="connsiteY2" fmla="*/ 57708 h 791635"/>
                <a:gd name="connsiteX3" fmla="*/ 2603382 w 2603382"/>
                <a:gd name="connsiteY3" fmla="*/ 675506 h 791635"/>
                <a:gd name="connsiteX4" fmla="*/ -1 w 2603382"/>
                <a:gd name="connsiteY4" fmla="*/ 791635 h 791635"/>
                <a:gd name="connsiteX0" fmla="*/ 1 w 1779065"/>
                <a:gd name="connsiteY0" fmla="*/ 791635 h 828133"/>
                <a:gd name="connsiteX1" fmla="*/ 265802 w 1779065"/>
                <a:gd name="connsiteY1" fmla="*/ 0 h 828133"/>
                <a:gd name="connsiteX2" fmla="*/ 1779065 w 1779065"/>
                <a:gd name="connsiteY2" fmla="*/ 57708 h 828133"/>
                <a:gd name="connsiteX3" fmla="*/ 1463585 w 1779065"/>
                <a:gd name="connsiteY3" fmla="*/ 828133 h 828133"/>
                <a:gd name="connsiteX4" fmla="*/ 1 w 1779065"/>
                <a:gd name="connsiteY4" fmla="*/ 791635 h 828133"/>
                <a:gd name="connsiteX0" fmla="*/ -1 w 1779063"/>
                <a:gd name="connsiteY0" fmla="*/ 791635 h 857201"/>
                <a:gd name="connsiteX1" fmla="*/ 265800 w 1779063"/>
                <a:gd name="connsiteY1" fmla="*/ 0 h 857201"/>
                <a:gd name="connsiteX2" fmla="*/ 1779063 w 1779063"/>
                <a:gd name="connsiteY2" fmla="*/ 57708 h 857201"/>
                <a:gd name="connsiteX3" fmla="*/ 1480962 w 1779063"/>
                <a:gd name="connsiteY3" fmla="*/ 857201 h 857201"/>
                <a:gd name="connsiteX4" fmla="*/ -1 w 1779063"/>
                <a:gd name="connsiteY4" fmla="*/ 791635 h 857201"/>
                <a:gd name="connsiteX0" fmla="*/ 1 w 1780482"/>
                <a:gd name="connsiteY0" fmla="*/ 791635 h 857201"/>
                <a:gd name="connsiteX1" fmla="*/ 265802 w 1780482"/>
                <a:gd name="connsiteY1" fmla="*/ 0 h 857201"/>
                <a:gd name="connsiteX2" fmla="*/ 1780482 w 1780482"/>
                <a:gd name="connsiteY2" fmla="*/ 44234 h 857201"/>
                <a:gd name="connsiteX3" fmla="*/ 1480964 w 1780482"/>
                <a:gd name="connsiteY3" fmla="*/ 857201 h 857201"/>
                <a:gd name="connsiteX4" fmla="*/ 1 w 1780482"/>
                <a:gd name="connsiteY4" fmla="*/ 791635 h 857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0482" h="857201">
                  <a:moveTo>
                    <a:pt x="1" y="791635"/>
                  </a:moveTo>
                  <a:lnTo>
                    <a:pt x="265802" y="0"/>
                  </a:lnTo>
                  <a:lnTo>
                    <a:pt x="1780482" y="44234"/>
                  </a:lnTo>
                  <a:lnTo>
                    <a:pt x="1480964" y="857201"/>
                  </a:lnTo>
                  <a:lnTo>
                    <a:pt x="1" y="791635"/>
                  </a:lnTo>
                  <a:close/>
                </a:path>
              </a:pathLst>
            </a:custGeom>
            <a:noFill/>
            <a:ln w="28575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4619679" y="2549518"/>
              <a:ext cx="46298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smtClean="0">
                  <a:solidFill>
                    <a:srgbClr val="9EFF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r>
                <a:rPr lang="en-US" altLang="zh-CN" sz="2000" baseline="-25000">
                  <a:solidFill>
                    <a:srgbClr val="9EFF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zh-CN" altLang="en-US" sz="2000" baseline="-25000">
                <a:solidFill>
                  <a:srgbClr val="9E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5224647" y="3029322"/>
              <a:ext cx="46298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>
                  <a:solidFill>
                    <a:srgbClr val="9EFF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</a:t>
              </a:r>
              <a:r>
                <a:rPr lang="en-US" altLang="zh-CN" sz="2000" baseline="-25000" smtClean="0">
                  <a:solidFill>
                    <a:srgbClr val="9EFF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zh-CN" altLang="en-US" sz="2000" baseline="-25000">
                <a:solidFill>
                  <a:srgbClr val="9E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CB368-22C9-4D43-85E7-199003F28447}" type="slidenum">
              <a:rPr lang="zh-CN" altLang="en-US" smtClean="0"/>
              <a:pPr/>
              <a:t>10</a:t>
            </a:fld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697461" y="4674012"/>
            <a:ext cx="26957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Measured: a</a:t>
            </a:r>
            <a:r>
              <a:rPr lang="en-US" altLang="zh-CN" sz="20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=4.41nm</a:t>
            </a:r>
          </a:p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b</a:t>
            </a:r>
            <a:r>
              <a:rPr lang="en-US" altLang="zh-CN" sz="20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=2.42nm</a:t>
            </a:r>
            <a:endParaRPr lang="zh-CN" altLang="en-US" sz="20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4449529" y="1451320"/>
            <a:ext cx="732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mtClean="0"/>
              <a:t>FFT</a:t>
            </a:r>
            <a:endParaRPr lang="zh-CN" altLang="en-US"/>
          </a:p>
        </p:txBody>
      </p:sp>
      <p:grpSp>
        <p:nvGrpSpPr>
          <p:cNvPr id="18" name="组合 17"/>
          <p:cNvGrpSpPr>
            <a:grpSpLocks noChangeAspect="1"/>
          </p:cNvGrpSpPr>
          <p:nvPr/>
        </p:nvGrpSpPr>
        <p:grpSpPr>
          <a:xfrm>
            <a:off x="3674785" y="2015246"/>
            <a:ext cx="3771081" cy="3780000"/>
            <a:chOff x="5708849" y="2268627"/>
            <a:chExt cx="2514056" cy="2520000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08849" y="2268627"/>
              <a:ext cx="2514056" cy="2520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1" name="平行四边形 3"/>
            <p:cNvSpPr>
              <a:spLocks noChangeAspect="1"/>
            </p:cNvSpPr>
            <p:nvPr/>
          </p:nvSpPr>
          <p:spPr>
            <a:xfrm rot="4980000">
              <a:off x="7037537" y="3199319"/>
              <a:ext cx="710928" cy="314136"/>
            </a:xfrm>
            <a:custGeom>
              <a:avLst/>
              <a:gdLst>
                <a:gd name="connsiteX0" fmla="*/ 0 w 2476500"/>
                <a:gd name="connsiteY0" fmla="*/ 1181100 h 1181100"/>
                <a:gd name="connsiteX1" fmla="*/ 295275 w 2476500"/>
                <a:gd name="connsiteY1" fmla="*/ 0 h 1181100"/>
                <a:gd name="connsiteX2" fmla="*/ 2476500 w 2476500"/>
                <a:gd name="connsiteY2" fmla="*/ 0 h 1181100"/>
                <a:gd name="connsiteX3" fmla="*/ 2181225 w 2476500"/>
                <a:gd name="connsiteY3" fmla="*/ 1181100 h 1181100"/>
                <a:gd name="connsiteX4" fmla="*/ 0 w 2476500"/>
                <a:gd name="connsiteY4" fmla="*/ 1181100 h 1181100"/>
                <a:gd name="connsiteX0" fmla="*/ 0 w 2476500"/>
                <a:gd name="connsiteY0" fmla="*/ 1181100 h 1181100"/>
                <a:gd name="connsiteX1" fmla="*/ 66675 w 2476500"/>
                <a:gd name="connsiteY1" fmla="*/ 25400 h 1181100"/>
                <a:gd name="connsiteX2" fmla="*/ 2476500 w 2476500"/>
                <a:gd name="connsiteY2" fmla="*/ 0 h 1181100"/>
                <a:gd name="connsiteX3" fmla="*/ 2181225 w 2476500"/>
                <a:gd name="connsiteY3" fmla="*/ 1181100 h 1181100"/>
                <a:gd name="connsiteX4" fmla="*/ 0 w 2476500"/>
                <a:gd name="connsiteY4" fmla="*/ 1181100 h 1181100"/>
                <a:gd name="connsiteX0" fmla="*/ 0 w 2425700"/>
                <a:gd name="connsiteY0" fmla="*/ 1282700 h 1282700"/>
                <a:gd name="connsiteX1" fmla="*/ 66675 w 2425700"/>
                <a:gd name="connsiteY1" fmla="*/ 127000 h 1282700"/>
                <a:gd name="connsiteX2" fmla="*/ 2425700 w 2425700"/>
                <a:gd name="connsiteY2" fmla="*/ 0 h 1282700"/>
                <a:gd name="connsiteX3" fmla="*/ 2181225 w 2425700"/>
                <a:gd name="connsiteY3" fmla="*/ 1282700 h 1282700"/>
                <a:gd name="connsiteX4" fmla="*/ 0 w 2425700"/>
                <a:gd name="connsiteY4" fmla="*/ 1282700 h 1282700"/>
                <a:gd name="connsiteX0" fmla="*/ 0 w 2425700"/>
                <a:gd name="connsiteY0" fmla="*/ 1282700 h 1282700"/>
                <a:gd name="connsiteX1" fmla="*/ 66675 w 2425700"/>
                <a:gd name="connsiteY1" fmla="*/ 127000 h 1282700"/>
                <a:gd name="connsiteX2" fmla="*/ 2425700 w 2425700"/>
                <a:gd name="connsiteY2" fmla="*/ 0 h 1282700"/>
                <a:gd name="connsiteX3" fmla="*/ 2384425 w 2425700"/>
                <a:gd name="connsiteY3" fmla="*/ 1155700 h 1282700"/>
                <a:gd name="connsiteX4" fmla="*/ 0 w 2425700"/>
                <a:gd name="connsiteY4" fmla="*/ 1282700 h 1282700"/>
                <a:gd name="connsiteX0" fmla="*/ 0 w 2425700"/>
                <a:gd name="connsiteY0" fmla="*/ 1282700 h 1282700"/>
                <a:gd name="connsiteX1" fmla="*/ 69850 w 2425700"/>
                <a:gd name="connsiteY1" fmla="*/ 136525 h 1282700"/>
                <a:gd name="connsiteX2" fmla="*/ 2425700 w 2425700"/>
                <a:gd name="connsiteY2" fmla="*/ 0 h 1282700"/>
                <a:gd name="connsiteX3" fmla="*/ 2384425 w 2425700"/>
                <a:gd name="connsiteY3" fmla="*/ 1155700 h 1282700"/>
                <a:gd name="connsiteX4" fmla="*/ 0 w 2425700"/>
                <a:gd name="connsiteY4" fmla="*/ 1282700 h 1282700"/>
                <a:gd name="connsiteX0" fmla="*/ 0 w 2447925"/>
                <a:gd name="connsiteY0" fmla="*/ 1282700 h 1282700"/>
                <a:gd name="connsiteX1" fmla="*/ 92075 w 2447925"/>
                <a:gd name="connsiteY1" fmla="*/ 136525 h 1282700"/>
                <a:gd name="connsiteX2" fmla="*/ 2447925 w 2447925"/>
                <a:gd name="connsiteY2" fmla="*/ 0 h 1282700"/>
                <a:gd name="connsiteX3" fmla="*/ 2406650 w 2447925"/>
                <a:gd name="connsiteY3" fmla="*/ 1155700 h 1282700"/>
                <a:gd name="connsiteX4" fmla="*/ 0 w 2447925"/>
                <a:gd name="connsiteY4" fmla="*/ 1282700 h 1282700"/>
                <a:gd name="connsiteX0" fmla="*/ 0 w 2435225"/>
                <a:gd name="connsiteY0" fmla="*/ 1295400 h 1295400"/>
                <a:gd name="connsiteX1" fmla="*/ 79375 w 2435225"/>
                <a:gd name="connsiteY1" fmla="*/ 136525 h 1295400"/>
                <a:gd name="connsiteX2" fmla="*/ 2435225 w 2435225"/>
                <a:gd name="connsiteY2" fmla="*/ 0 h 1295400"/>
                <a:gd name="connsiteX3" fmla="*/ 2393950 w 2435225"/>
                <a:gd name="connsiteY3" fmla="*/ 1155700 h 1295400"/>
                <a:gd name="connsiteX4" fmla="*/ 0 w 2435225"/>
                <a:gd name="connsiteY4" fmla="*/ 1295400 h 1295400"/>
                <a:gd name="connsiteX0" fmla="*/ 0 w 2441575"/>
                <a:gd name="connsiteY0" fmla="*/ 1289050 h 1289050"/>
                <a:gd name="connsiteX1" fmla="*/ 85725 w 2441575"/>
                <a:gd name="connsiteY1" fmla="*/ 136525 h 1289050"/>
                <a:gd name="connsiteX2" fmla="*/ 2441575 w 2441575"/>
                <a:gd name="connsiteY2" fmla="*/ 0 h 1289050"/>
                <a:gd name="connsiteX3" fmla="*/ 2400300 w 2441575"/>
                <a:gd name="connsiteY3" fmla="*/ 1155700 h 1289050"/>
                <a:gd name="connsiteX4" fmla="*/ 0 w 2441575"/>
                <a:gd name="connsiteY4" fmla="*/ 1289050 h 1289050"/>
                <a:gd name="connsiteX0" fmla="*/ 0 w 2429669"/>
                <a:gd name="connsiteY0" fmla="*/ 1296193 h 1296193"/>
                <a:gd name="connsiteX1" fmla="*/ 73819 w 2429669"/>
                <a:gd name="connsiteY1" fmla="*/ 136525 h 1296193"/>
                <a:gd name="connsiteX2" fmla="*/ 2429669 w 2429669"/>
                <a:gd name="connsiteY2" fmla="*/ 0 h 1296193"/>
                <a:gd name="connsiteX3" fmla="*/ 2388394 w 2429669"/>
                <a:gd name="connsiteY3" fmla="*/ 1155700 h 1296193"/>
                <a:gd name="connsiteX4" fmla="*/ 0 w 2429669"/>
                <a:gd name="connsiteY4" fmla="*/ 1296193 h 1296193"/>
                <a:gd name="connsiteX0" fmla="*/ 0 w 2432051"/>
                <a:gd name="connsiteY0" fmla="*/ 1289049 h 1289049"/>
                <a:gd name="connsiteX1" fmla="*/ 76201 w 2432051"/>
                <a:gd name="connsiteY1" fmla="*/ 136525 h 1289049"/>
                <a:gd name="connsiteX2" fmla="*/ 2432051 w 2432051"/>
                <a:gd name="connsiteY2" fmla="*/ 0 h 1289049"/>
                <a:gd name="connsiteX3" fmla="*/ 2390776 w 2432051"/>
                <a:gd name="connsiteY3" fmla="*/ 1155700 h 1289049"/>
                <a:gd name="connsiteX4" fmla="*/ 0 w 2432051"/>
                <a:gd name="connsiteY4" fmla="*/ 1289049 h 1289049"/>
                <a:gd name="connsiteX0" fmla="*/ 0 w 2432051"/>
                <a:gd name="connsiteY0" fmla="*/ 1289049 h 1289049"/>
                <a:gd name="connsiteX1" fmla="*/ 76201 w 2432051"/>
                <a:gd name="connsiteY1" fmla="*/ 136525 h 1289049"/>
                <a:gd name="connsiteX2" fmla="*/ 2432051 w 2432051"/>
                <a:gd name="connsiteY2" fmla="*/ 0 h 1289049"/>
                <a:gd name="connsiteX3" fmla="*/ 2387601 w 2432051"/>
                <a:gd name="connsiteY3" fmla="*/ 1136650 h 1289049"/>
                <a:gd name="connsiteX4" fmla="*/ 0 w 2432051"/>
                <a:gd name="connsiteY4" fmla="*/ 1289049 h 1289049"/>
                <a:gd name="connsiteX0" fmla="*/ 0 w 2432051"/>
                <a:gd name="connsiteY0" fmla="*/ 1289049 h 1289049"/>
                <a:gd name="connsiteX1" fmla="*/ 76201 w 2432051"/>
                <a:gd name="connsiteY1" fmla="*/ 136525 h 1289049"/>
                <a:gd name="connsiteX2" fmla="*/ 2432051 w 2432051"/>
                <a:gd name="connsiteY2" fmla="*/ 0 h 1289049"/>
                <a:gd name="connsiteX3" fmla="*/ 2400301 w 2432051"/>
                <a:gd name="connsiteY3" fmla="*/ 1127125 h 1289049"/>
                <a:gd name="connsiteX4" fmla="*/ 0 w 2432051"/>
                <a:gd name="connsiteY4" fmla="*/ 1289049 h 1289049"/>
                <a:gd name="connsiteX0" fmla="*/ 0 w 2432051"/>
                <a:gd name="connsiteY0" fmla="*/ 1289049 h 1289049"/>
                <a:gd name="connsiteX1" fmla="*/ 76201 w 2432051"/>
                <a:gd name="connsiteY1" fmla="*/ 136525 h 1289049"/>
                <a:gd name="connsiteX2" fmla="*/ 2432051 w 2432051"/>
                <a:gd name="connsiteY2" fmla="*/ 0 h 1289049"/>
                <a:gd name="connsiteX3" fmla="*/ 2393951 w 2432051"/>
                <a:gd name="connsiteY3" fmla="*/ 1133475 h 1289049"/>
                <a:gd name="connsiteX4" fmla="*/ 0 w 2432051"/>
                <a:gd name="connsiteY4" fmla="*/ 1289049 h 1289049"/>
                <a:gd name="connsiteX0" fmla="*/ 0 w 2416176"/>
                <a:gd name="connsiteY0" fmla="*/ 1301749 h 1301749"/>
                <a:gd name="connsiteX1" fmla="*/ 76201 w 2416176"/>
                <a:gd name="connsiteY1" fmla="*/ 149225 h 1301749"/>
                <a:gd name="connsiteX2" fmla="*/ 2416176 w 2416176"/>
                <a:gd name="connsiteY2" fmla="*/ 0 h 1301749"/>
                <a:gd name="connsiteX3" fmla="*/ 2393951 w 2416176"/>
                <a:gd name="connsiteY3" fmla="*/ 1146175 h 1301749"/>
                <a:gd name="connsiteX4" fmla="*/ 0 w 2416176"/>
                <a:gd name="connsiteY4" fmla="*/ 1301749 h 1301749"/>
                <a:gd name="connsiteX0" fmla="*/ 0 w 2416176"/>
                <a:gd name="connsiteY0" fmla="*/ 1301749 h 1863725"/>
                <a:gd name="connsiteX1" fmla="*/ 76201 w 2416176"/>
                <a:gd name="connsiteY1" fmla="*/ 149225 h 1863725"/>
                <a:gd name="connsiteX2" fmla="*/ 2416176 w 2416176"/>
                <a:gd name="connsiteY2" fmla="*/ 0 h 1863725"/>
                <a:gd name="connsiteX3" fmla="*/ 2260601 w 2416176"/>
                <a:gd name="connsiteY3" fmla="*/ 1863725 h 1863725"/>
                <a:gd name="connsiteX4" fmla="*/ 0 w 2416176"/>
                <a:gd name="connsiteY4" fmla="*/ 1301749 h 1863725"/>
                <a:gd name="connsiteX0" fmla="*/ 0 w 2282826"/>
                <a:gd name="connsiteY0" fmla="*/ 1152524 h 1714500"/>
                <a:gd name="connsiteX1" fmla="*/ 76201 w 2282826"/>
                <a:gd name="connsiteY1" fmla="*/ 0 h 1714500"/>
                <a:gd name="connsiteX2" fmla="*/ 2282826 w 2282826"/>
                <a:gd name="connsiteY2" fmla="*/ 574675 h 1714500"/>
                <a:gd name="connsiteX3" fmla="*/ 2260601 w 2282826"/>
                <a:gd name="connsiteY3" fmla="*/ 1714500 h 1714500"/>
                <a:gd name="connsiteX4" fmla="*/ 0 w 2282826"/>
                <a:gd name="connsiteY4" fmla="*/ 1152524 h 1714500"/>
                <a:gd name="connsiteX0" fmla="*/ 0 w 2282826"/>
                <a:gd name="connsiteY0" fmla="*/ 1152524 h 1714500"/>
                <a:gd name="connsiteX1" fmla="*/ 76201 w 2282826"/>
                <a:gd name="connsiteY1" fmla="*/ 0 h 1714500"/>
                <a:gd name="connsiteX2" fmla="*/ 2282826 w 2282826"/>
                <a:gd name="connsiteY2" fmla="*/ 574675 h 1714500"/>
                <a:gd name="connsiteX3" fmla="*/ 2245361 w 2282826"/>
                <a:gd name="connsiteY3" fmla="*/ 1714500 h 1714500"/>
                <a:gd name="connsiteX4" fmla="*/ 0 w 2282826"/>
                <a:gd name="connsiteY4" fmla="*/ 1152524 h 1714500"/>
                <a:gd name="connsiteX0" fmla="*/ 0 w 2282826"/>
                <a:gd name="connsiteY0" fmla="*/ 1158874 h 1720850"/>
                <a:gd name="connsiteX1" fmla="*/ 57151 w 2282826"/>
                <a:gd name="connsiteY1" fmla="*/ 0 h 1720850"/>
                <a:gd name="connsiteX2" fmla="*/ 2282826 w 2282826"/>
                <a:gd name="connsiteY2" fmla="*/ 581025 h 1720850"/>
                <a:gd name="connsiteX3" fmla="*/ 2245361 w 2282826"/>
                <a:gd name="connsiteY3" fmla="*/ 1720850 h 1720850"/>
                <a:gd name="connsiteX4" fmla="*/ 0 w 2282826"/>
                <a:gd name="connsiteY4" fmla="*/ 1158874 h 1720850"/>
                <a:gd name="connsiteX0" fmla="*/ 0 w 2282826"/>
                <a:gd name="connsiteY0" fmla="*/ 1177924 h 1720850"/>
                <a:gd name="connsiteX1" fmla="*/ 57151 w 2282826"/>
                <a:gd name="connsiteY1" fmla="*/ 0 h 1720850"/>
                <a:gd name="connsiteX2" fmla="*/ 2282826 w 2282826"/>
                <a:gd name="connsiteY2" fmla="*/ 581025 h 1720850"/>
                <a:gd name="connsiteX3" fmla="*/ 2245361 w 2282826"/>
                <a:gd name="connsiteY3" fmla="*/ 1720850 h 1720850"/>
                <a:gd name="connsiteX4" fmla="*/ 0 w 2282826"/>
                <a:gd name="connsiteY4" fmla="*/ 1177924 h 1720850"/>
                <a:gd name="connsiteX0" fmla="*/ 0 w 2282826"/>
                <a:gd name="connsiteY0" fmla="*/ 1182687 h 1725613"/>
                <a:gd name="connsiteX1" fmla="*/ 52389 w 2282826"/>
                <a:gd name="connsiteY1" fmla="*/ 0 h 1725613"/>
                <a:gd name="connsiteX2" fmla="*/ 2282826 w 2282826"/>
                <a:gd name="connsiteY2" fmla="*/ 585788 h 1725613"/>
                <a:gd name="connsiteX3" fmla="*/ 2245361 w 2282826"/>
                <a:gd name="connsiteY3" fmla="*/ 1725613 h 1725613"/>
                <a:gd name="connsiteX4" fmla="*/ 0 w 2282826"/>
                <a:gd name="connsiteY4" fmla="*/ 1182687 h 1725613"/>
                <a:gd name="connsiteX0" fmla="*/ 0 w 2282826"/>
                <a:gd name="connsiteY0" fmla="*/ 1182687 h 1725613"/>
                <a:gd name="connsiteX1" fmla="*/ 52389 w 2282826"/>
                <a:gd name="connsiteY1" fmla="*/ 0 h 1725613"/>
                <a:gd name="connsiteX2" fmla="*/ 2282826 w 2282826"/>
                <a:gd name="connsiteY2" fmla="*/ 633413 h 1725613"/>
                <a:gd name="connsiteX3" fmla="*/ 2245361 w 2282826"/>
                <a:gd name="connsiteY3" fmla="*/ 1725613 h 1725613"/>
                <a:gd name="connsiteX4" fmla="*/ 0 w 2282826"/>
                <a:gd name="connsiteY4" fmla="*/ 1182687 h 1725613"/>
                <a:gd name="connsiteX0" fmla="*/ 0 w 2282826"/>
                <a:gd name="connsiteY0" fmla="*/ 1182687 h 1801813"/>
                <a:gd name="connsiteX1" fmla="*/ 52389 w 2282826"/>
                <a:gd name="connsiteY1" fmla="*/ 0 h 1801813"/>
                <a:gd name="connsiteX2" fmla="*/ 2282826 w 2282826"/>
                <a:gd name="connsiteY2" fmla="*/ 633413 h 1801813"/>
                <a:gd name="connsiteX3" fmla="*/ 2231074 w 2282826"/>
                <a:gd name="connsiteY3" fmla="*/ 1801813 h 1801813"/>
                <a:gd name="connsiteX4" fmla="*/ 0 w 2282826"/>
                <a:gd name="connsiteY4" fmla="*/ 1182687 h 1801813"/>
                <a:gd name="connsiteX0" fmla="*/ 0 w 2282826"/>
                <a:gd name="connsiteY0" fmla="*/ 1182687 h 1813719"/>
                <a:gd name="connsiteX1" fmla="*/ 52389 w 2282826"/>
                <a:gd name="connsiteY1" fmla="*/ 0 h 1813719"/>
                <a:gd name="connsiteX2" fmla="*/ 2282826 w 2282826"/>
                <a:gd name="connsiteY2" fmla="*/ 633413 h 1813719"/>
                <a:gd name="connsiteX3" fmla="*/ 2228693 w 2282826"/>
                <a:gd name="connsiteY3" fmla="*/ 1813719 h 1813719"/>
                <a:gd name="connsiteX4" fmla="*/ 0 w 2282826"/>
                <a:gd name="connsiteY4" fmla="*/ 1182687 h 1813719"/>
                <a:gd name="connsiteX0" fmla="*/ 0 w 2679066"/>
                <a:gd name="connsiteY0" fmla="*/ 1875154 h 2506186"/>
                <a:gd name="connsiteX1" fmla="*/ 52389 w 2679066"/>
                <a:gd name="connsiteY1" fmla="*/ 692467 h 2506186"/>
                <a:gd name="connsiteX2" fmla="*/ 2679066 w 2679066"/>
                <a:gd name="connsiteY2" fmla="*/ 0 h 2506186"/>
                <a:gd name="connsiteX3" fmla="*/ 2228693 w 2679066"/>
                <a:gd name="connsiteY3" fmla="*/ 2506186 h 2506186"/>
                <a:gd name="connsiteX4" fmla="*/ 0 w 2679066"/>
                <a:gd name="connsiteY4" fmla="*/ 1875154 h 2506186"/>
                <a:gd name="connsiteX0" fmla="*/ 0 w 2679066"/>
                <a:gd name="connsiteY0" fmla="*/ 1875154 h 1875154"/>
                <a:gd name="connsiteX1" fmla="*/ 52389 w 2679066"/>
                <a:gd name="connsiteY1" fmla="*/ 692467 h 1875154"/>
                <a:gd name="connsiteX2" fmla="*/ 2679066 w 2679066"/>
                <a:gd name="connsiteY2" fmla="*/ 0 h 1875154"/>
                <a:gd name="connsiteX3" fmla="*/ 2602073 w 2679066"/>
                <a:gd name="connsiteY3" fmla="*/ 1584166 h 1875154"/>
                <a:gd name="connsiteX4" fmla="*/ 0 w 2679066"/>
                <a:gd name="connsiteY4" fmla="*/ 1875154 h 1875154"/>
                <a:gd name="connsiteX0" fmla="*/ 0 w 2740026"/>
                <a:gd name="connsiteY0" fmla="*/ 2301874 h 2301874"/>
                <a:gd name="connsiteX1" fmla="*/ 113349 w 2740026"/>
                <a:gd name="connsiteY1" fmla="*/ 692467 h 2301874"/>
                <a:gd name="connsiteX2" fmla="*/ 2740026 w 2740026"/>
                <a:gd name="connsiteY2" fmla="*/ 0 h 2301874"/>
                <a:gd name="connsiteX3" fmla="*/ 2663033 w 2740026"/>
                <a:gd name="connsiteY3" fmla="*/ 1584166 h 2301874"/>
                <a:gd name="connsiteX4" fmla="*/ 0 w 2740026"/>
                <a:gd name="connsiteY4" fmla="*/ 2301874 h 2301874"/>
                <a:gd name="connsiteX0" fmla="*/ 0 w 2740026"/>
                <a:gd name="connsiteY0" fmla="*/ 2301874 h 2301874"/>
                <a:gd name="connsiteX1" fmla="*/ 75249 w 2740026"/>
                <a:gd name="connsiteY1" fmla="*/ 745807 h 2301874"/>
                <a:gd name="connsiteX2" fmla="*/ 2740026 w 2740026"/>
                <a:gd name="connsiteY2" fmla="*/ 0 h 2301874"/>
                <a:gd name="connsiteX3" fmla="*/ 2663033 w 2740026"/>
                <a:gd name="connsiteY3" fmla="*/ 1584166 h 2301874"/>
                <a:gd name="connsiteX4" fmla="*/ 0 w 2740026"/>
                <a:gd name="connsiteY4" fmla="*/ 2301874 h 2301874"/>
                <a:gd name="connsiteX0" fmla="*/ 0 w 2793213"/>
                <a:gd name="connsiteY0" fmla="*/ 2263592 h 2263591"/>
                <a:gd name="connsiteX1" fmla="*/ 128436 w 2793213"/>
                <a:gd name="connsiteY1" fmla="*/ 745807 h 2263591"/>
                <a:gd name="connsiteX2" fmla="*/ 2793213 w 2793213"/>
                <a:gd name="connsiteY2" fmla="*/ 0 h 2263591"/>
                <a:gd name="connsiteX3" fmla="*/ 2716220 w 2793213"/>
                <a:gd name="connsiteY3" fmla="*/ 1584166 h 2263591"/>
                <a:gd name="connsiteX4" fmla="*/ 0 w 2793213"/>
                <a:gd name="connsiteY4" fmla="*/ 2263592 h 2263591"/>
                <a:gd name="connsiteX0" fmla="*/ 0 w 2793213"/>
                <a:gd name="connsiteY0" fmla="*/ 2263592 h 2263592"/>
                <a:gd name="connsiteX1" fmla="*/ 128436 w 2793213"/>
                <a:gd name="connsiteY1" fmla="*/ 745807 h 2263592"/>
                <a:gd name="connsiteX2" fmla="*/ 2793213 w 2793213"/>
                <a:gd name="connsiteY2" fmla="*/ 0 h 2263592"/>
                <a:gd name="connsiteX3" fmla="*/ 2722166 w 2793213"/>
                <a:gd name="connsiteY3" fmla="*/ 1527582 h 2263592"/>
                <a:gd name="connsiteX4" fmla="*/ 0 w 2793213"/>
                <a:gd name="connsiteY4" fmla="*/ 2263592 h 2263592"/>
                <a:gd name="connsiteX0" fmla="*/ 0 w 2793213"/>
                <a:gd name="connsiteY0" fmla="*/ 2263592 h 2263592"/>
                <a:gd name="connsiteX1" fmla="*/ 128436 w 2793213"/>
                <a:gd name="connsiteY1" fmla="*/ 745807 h 2263592"/>
                <a:gd name="connsiteX2" fmla="*/ 2793213 w 2793213"/>
                <a:gd name="connsiteY2" fmla="*/ 0 h 2263592"/>
                <a:gd name="connsiteX3" fmla="*/ 2719619 w 2793213"/>
                <a:gd name="connsiteY3" fmla="*/ 1551831 h 2263592"/>
                <a:gd name="connsiteX4" fmla="*/ 0 w 2793213"/>
                <a:gd name="connsiteY4" fmla="*/ 2263592 h 2263592"/>
                <a:gd name="connsiteX0" fmla="*/ 0 w 2833630"/>
                <a:gd name="connsiteY0" fmla="*/ 2259344 h 2259344"/>
                <a:gd name="connsiteX1" fmla="*/ 128436 w 2833630"/>
                <a:gd name="connsiteY1" fmla="*/ 741559 h 2259344"/>
                <a:gd name="connsiteX2" fmla="*/ 2833630 w 2833630"/>
                <a:gd name="connsiteY2" fmla="*/ 0 h 2259344"/>
                <a:gd name="connsiteX3" fmla="*/ 2719619 w 2833630"/>
                <a:gd name="connsiteY3" fmla="*/ 1547583 h 2259344"/>
                <a:gd name="connsiteX4" fmla="*/ 0 w 2833630"/>
                <a:gd name="connsiteY4" fmla="*/ 2259344 h 2259344"/>
                <a:gd name="connsiteX0" fmla="*/ 0 w 2865963"/>
                <a:gd name="connsiteY0" fmla="*/ 2255945 h 2255945"/>
                <a:gd name="connsiteX1" fmla="*/ 128436 w 2865963"/>
                <a:gd name="connsiteY1" fmla="*/ 738160 h 2255945"/>
                <a:gd name="connsiteX2" fmla="*/ 2865964 w 2865963"/>
                <a:gd name="connsiteY2" fmla="*/ -1 h 2255945"/>
                <a:gd name="connsiteX3" fmla="*/ 2719619 w 2865963"/>
                <a:gd name="connsiteY3" fmla="*/ 1544184 h 2255945"/>
                <a:gd name="connsiteX4" fmla="*/ 0 w 2865963"/>
                <a:gd name="connsiteY4" fmla="*/ 2255945 h 2255945"/>
                <a:gd name="connsiteX0" fmla="*/ 0 w 2841714"/>
                <a:gd name="connsiteY0" fmla="*/ 2258496 h 2258496"/>
                <a:gd name="connsiteX1" fmla="*/ 128436 w 2841714"/>
                <a:gd name="connsiteY1" fmla="*/ 740711 h 2258496"/>
                <a:gd name="connsiteX2" fmla="*/ 2841713 w 2841714"/>
                <a:gd name="connsiteY2" fmla="*/ 1 h 2258496"/>
                <a:gd name="connsiteX3" fmla="*/ 2719619 w 2841714"/>
                <a:gd name="connsiteY3" fmla="*/ 1546735 h 2258496"/>
                <a:gd name="connsiteX4" fmla="*/ 0 w 2841714"/>
                <a:gd name="connsiteY4" fmla="*/ 2258496 h 2258496"/>
                <a:gd name="connsiteX0" fmla="*/ 0 w 2857399"/>
                <a:gd name="connsiteY0" fmla="*/ 2261955 h 2261955"/>
                <a:gd name="connsiteX1" fmla="*/ 128436 w 2857399"/>
                <a:gd name="connsiteY1" fmla="*/ 744170 h 2261955"/>
                <a:gd name="connsiteX2" fmla="*/ 2857400 w 2857399"/>
                <a:gd name="connsiteY2" fmla="*/ 1 h 2261955"/>
                <a:gd name="connsiteX3" fmla="*/ 2719619 w 2857399"/>
                <a:gd name="connsiteY3" fmla="*/ 1550194 h 2261955"/>
                <a:gd name="connsiteX4" fmla="*/ 0 w 2857399"/>
                <a:gd name="connsiteY4" fmla="*/ 2261955 h 2261955"/>
                <a:gd name="connsiteX0" fmla="*/ 0 w 2848762"/>
                <a:gd name="connsiteY0" fmla="*/ 2252646 h 2252646"/>
                <a:gd name="connsiteX1" fmla="*/ 128436 w 2848762"/>
                <a:gd name="connsiteY1" fmla="*/ 734861 h 2252646"/>
                <a:gd name="connsiteX2" fmla="*/ 2848761 w 2848762"/>
                <a:gd name="connsiteY2" fmla="*/ 0 h 2252646"/>
                <a:gd name="connsiteX3" fmla="*/ 2719619 w 2848762"/>
                <a:gd name="connsiteY3" fmla="*/ 1540885 h 2252646"/>
                <a:gd name="connsiteX4" fmla="*/ 0 w 2848762"/>
                <a:gd name="connsiteY4" fmla="*/ 2252646 h 2252646"/>
                <a:gd name="connsiteX0" fmla="*/ 0 w 2848761"/>
                <a:gd name="connsiteY0" fmla="*/ 2252646 h 2252646"/>
                <a:gd name="connsiteX1" fmla="*/ 128436 w 2848761"/>
                <a:gd name="connsiteY1" fmla="*/ 734861 h 2252646"/>
                <a:gd name="connsiteX2" fmla="*/ 2848761 w 2848761"/>
                <a:gd name="connsiteY2" fmla="*/ 0 h 2252646"/>
                <a:gd name="connsiteX3" fmla="*/ 2726796 w 2848761"/>
                <a:gd name="connsiteY3" fmla="*/ 1521206 h 2252646"/>
                <a:gd name="connsiteX4" fmla="*/ 0 w 2848761"/>
                <a:gd name="connsiteY4" fmla="*/ 2252646 h 2252646"/>
                <a:gd name="connsiteX0" fmla="*/ 0 w 2848761"/>
                <a:gd name="connsiteY0" fmla="*/ 2252646 h 2252646"/>
                <a:gd name="connsiteX1" fmla="*/ 128436 w 2848761"/>
                <a:gd name="connsiteY1" fmla="*/ 734861 h 2252646"/>
                <a:gd name="connsiteX2" fmla="*/ 2848761 w 2848761"/>
                <a:gd name="connsiteY2" fmla="*/ 0 h 2252646"/>
                <a:gd name="connsiteX3" fmla="*/ 2726265 w 2848761"/>
                <a:gd name="connsiteY3" fmla="*/ 1526258 h 2252646"/>
                <a:gd name="connsiteX4" fmla="*/ 0 w 2848761"/>
                <a:gd name="connsiteY4" fmla="*/ 2252646 h 2252646"/>
                <a:gd name="connsiteX0" fmla="*/ 0 w 2850225"/>
                <a:gd name="connsiteY0" fmla="*/ 2242275 h 2242275"/>
                <a:gd name="connsiteX1" fmla="*/ 129900 w 2850225"/>
                <a:gd name="connsiteY1" fmla="*/ 734861 h 2242275"/>
                <a:gd name="connsiteX2" fmla="*/ 2850225 w 2850225"/>
                <a:gd name="connsiteY2" fmla="*/ 0 h 2242275"/>
                <a:gd name="connsiteX3" fmla="*/ 2727729 w 2850225"/>
                <a:gd name="connsiteY3" fmla="*/ 1526258 h 2242275"/>
                <a:gd name="connsiteX4" fmla="*/ 0 w 2850225"/>
                <a:gd name="connsiteY4" fmla="*/ 2242275 h 2242275"/>
                <a:gd name="connsiteX0" fmla="*/ 0 w 2850225"/>
                <a:gd name="connsiteY0" fmla="*/ 2242275 h 2242275"/>
                <a:gd name="connsiteX1" fmla="*/ 425607 w 2850225"/>
                <a:gd name="connsiteY1" fmla="*/ 902155 h 2242275"/>
                <a:gd name="connsiteX2" fmla="*/ 2850225 w 2850225"/>
                <a:gd name="connsiteY2" fmla="*/ 0 h 2242275"/>
                <a:gd name="connsiteX3" fmla="*/ 2727729 w 2850225"/>
                <a:gd name="connsiteY3" fmla="*/ 1526258 h 2242275"/>
                <a:gd name="connsiteX4" fmla="*/ 0 w 2850225"/>
                <a:gd name="connsiteY4" fmla="*/ 2242275 h 2242275"/>
                <a:gd name="connsiteX0" fmla="*/ -1 w 2725878"/>
                <a:gd name="connsiteY0" fmla="*/ 1642387 h 1642387"/>
                <a:gd name="connsiteX1" fmla="*/ 301260 w 2725878"/>
                <a:gd name="connsiteY1" fmla="*/ 902155 h 1642387"/>
                <a:gd name="connsiteX2" fmla="*/ 2725878 w 2725878"/>
                <a:gd name="connsiteY2" fmla="*/ 0 h 1642387"/>
                <a:gd name="connsiteX3" fmla="*/ 2603382 w 2725878"/>
                <a:gd name="connsiteY3" fmla="*/ 1526258 h 1642387"/>
                <a:gd name="connsiteX4" fmla="*/ -1 w 2725878"/>
                <a:gd name="connsiteY4" fmla="*/ 1642387 h 1642387"/>
                <a:gd name="connsiteX0" fmla="*/ 1 w 2725880"/>
                <a:gd name="connsiteY0" fmla="*/ 1642387 h 1642387"/>
                <a:gd name="connsiteX1" fmla="*/ 265802 w 2725880"/>
                <a:gd name="connsiteY1" fmla="*/ 850752 h 1642387"/>
                <a:gd name="connsiteX2" fmla="*/ 2725880 w 2725880"/>
                <a:gd name="connsiteY2" fmla="*/ 0 h 1642387"/>
                <a:gd name="connsiteX3" fmla="*/ 2603384 w 2725880"/>
                <a:gd name="connsiteY3" fmla="*/ 1526258 h 1642387"/>
                <a:gd name="connsiteX4" fmla="*/ 1 w 2725880"/>
                <a:gd name="connsiteY4" fmla="*/ 1642387 h 1642387"/>
                <a:gd name="connsiteX0" fmla="*/ -1 w 2603382"/>
                <a:gd name="connsiteY0" fmla="*/ 791635 h 791635"/>
                <a:gd name="connsiteX1" fmla="*/ 265800 w 2603382"/>
                <a:gd name="connsiteY1" fmla="*/ 0 h 791635"/>
                <a:gd name="connsiteX2" fmla="*/ 1779063 w 2603382"/>
                <a:gd name="connsiteY2" fmla="*/ 57708 h 791635"/>
                <a:gd name="connsiteX3" fmla="*/ 2603382 w 2603382"/>
                <a:gd name="connsiteY3" fmla="*/ 675506 h 791635"/>
                <a:gd name="connsiteX4" fmla="*/ -1 w 2603382"/>
                <a:gd name="connsiteY4" fmla="*/ 791635 h 791635"/>
                <a:gd name="connsiteX0" fmla="*/ 1 w 1779065"/>
                <a:gd name="connsiteY0" fmla="*/ 791635 h 828133"/>
                <a:gd name="connsiteX1" fmla="*/ 265802 w 1779065"/>
                <a:gd name="connsiteY1" fmla="*/ 0 h 828133"/>
                <a:gd name="connsiteX2" fmla="*/ 1779065 w 1779065"/>
                <a:gd name="connsiteY2" fmla="*/ 57708 h 828133"/>
                <a:gd name="connsiteX3" fmla="*/ 1463585 w 1779065"/>
                <a:gd name="connsiteY3" fmla="*/ 828133 h 828133"/>
                <a:gd name="connsiteX4" fmla="*/ 1 w 1779065"/>
                <a:gd name="connsiteY4" fmla="*/ 791635 h 828133"/>
                <a:gd name="connsiteX0" fmla="*/ -1 w 1779063"/>
                <a:gd name="connsiteY0" fmla="*/ 791635 h 857201"/>
                <a:gd name="connsiteX1" fmla="*/ 265800 w 1779063"/>
                <a:gd name="connsiteY1" fmla="*/ 0 h 857201"/>
                <a:gd name="connsiteX2" fmla="*/ 1779063 w 1779063"/>
                <a:gd name="connsiteY2" fmla="*/ 57708 h 857201"/>
                <a:gd name="connsiteX3" fmla="*/ 1480962 w 1779063"/>
                <a:gd name="connsiteY3" fmla="*/ 857201 h 857201"/>
                <a:gd name="connsiteX4" fmla="*/ -1 w 1779063"/>
                <a:gd name="connsiteY4" fmla="*/ 791635 h 857201"/>
                <a:gd name="connsiteX0" fmla="*/ 1 w 1780482"/>
                <a:gd name="connsiteY0" fmla="*/ 791635 h 857201"/>
                <a:gd name="connsiteX1" fmla="*/ 265802 w 1780482"/>
                <a:gd name="connsiteY1" fmla="*/ 0 h 857201"/>
                <a:gd name="connsiteX2" fmla="*/ 1780482 w 1780482"/>
                <a:gd name="connsiteY2" fmla="*/ 44234 h 857201"/>
                <a:gd name="connsiteX3" fmla="*/ 1480964 w 1780482"/>
                <a:gd name="connsiteY3" fmla="*/ 857201 h 857201"/>
                <a:gd name="connsiteX4" fmla="*/ 1 w 1780482"/>
                <a:gd name="connsiteY4" fmla="*/ 791635 h 857201"/>
                <a:gd name="connsiteX0" fmla="*/ 1 w 1781898"/>
                <a:gd name="connsiteY0" fmla="*/ 791635 h 857201"/>
                <a:gd name="connsiteX1" fmla="*/ 265802 w 1781898"/>
                <a:gd name="connsiteY1" fmla="*/ 0 h 857201"/>
                <a:gd name="connsiteX2" fmla="*/ 1781897 w 1781898"/>
                <a:gd name="connsiteY2" fmla="*/ 150241 h 857201"/>
                <a:gd name="connsiteX3" fmla="*/ 1480964 w 1781898"/>
                <a:gd name="connsiteY3" fmla="*/ 857201 h 857201"/>
                <a:gd name="connsiteX4" fmla="*/ 1 w 1781898"/>
                <a:gd name="connsiteY4" fmla="*/ 791635 h 857201"/>
                <a:gd name="connsiteX0" fmla="*/ 1 w 1781898"/>
                <a:gd name="connsiteY0" fmla="*/ 791635 h 857201"/>
                <a:gd name="connsiteX1" fmla="*/ 265802 w 1781898"/>
                <a:gd name="connsiteY1" fmla="*/ 0 h 857201"/>
                <a:gd name="connsiteX2" fmla="*/ 1781898 w 1781898"/>
                <a:gd name="connsiteY2" fmla="*/ 150242 h 857201"/>
                <a:gd name="connsiteX3" fmla="*/ 1480964 w 1781898"/>
                <a:gd name="connsiteY3" fmla="*/ 857201 h 857201"/>
                <a:gd name="connsiteX4" fmla="*/ 1 w 1781898"/>
                <a:gd name="connsiteY4" fmla="*/ 791635 h 857201"/>
                <a:gd name="connsiteX0" fmla="*/ 1 w 1781898"/>
                <a:gd name="connsiteY0" fmla="*/ 791635 h 857201"/>
                <a:gd name="connsiteX1" fmla="*/ 265802 w 1781898"/>
                <a:gd name="connsiteY1" fmla="*/ 0 h 857201"/>
                <a:gd name="connsiteX2" fmla="*/ 1781898 w 1781898"/>
                <a:gd name="connsiteY2" fmla="*/ 150242 h 857201"/>
                <a:gd name="connsiteX3" fmla="*/ 1480964 w 1781898"/>
                <a:gd name="connsiteY3" fmla="*/ 857201 h 857201"/>
                <a:gd name="connsiteX4" fmla="*/ 1 w 1781898"/>
                <a:gd name="connsiteY4" fmla="*/ 791635 h 857201"/>
                <a:gd name="connsiteX0" fmla="*/ 1 w 1781898"/>
                <a:gd name="connsiteY0" fmla="*/ 718304 h 783870"/>
                <a:gd name="connsiteX1" fmla="*/ 314525 w 1781898"/>
                <a:gd name="connsiteY1" fmla="*/ 1 h 783870"/>
                <a:gd name="connsiteX2" fmla="*/ 1781898 w 1781898"/>
                <a:gd name="connsiteY2" fmla="*/ 76911 h 783870"/>
                <a:gd name="connsiteX3" fmla="*/ 1480964 w 1781898"/>
                <a:gd name="connsiteY3" fmla="*/ 783870 h 783870"/>
                <a:gd name="connsiteX4" fmla="*/ 1 w 1781898"/>
                <a:gd name="connsiteY4" fmla="*/ 718304 h 783870"/>
                <a:gd name="connsiteX0" fmla="*/ 1 w 1781898"/>
                <a:gd name="connsiteY0" fmla="*/ 721795 h 787361"/>
                <a:gd name="connsiteX1" fmla="*/ 286091 w 1781898"/>
                <a:gd name="connsiteY1" fmla="*/ -1 h 787361"/>
                <a:gd name="connsiteX2" fmla="*/ 1781898 w 1781898"/>
                <a:gd name="connsiteY2" fmla="*/ 80402 h 787361"/>
                <a:gd name="connsiteX3" fmla="*/ 1480964 w 1781898"/>
                <a:gd name="connsiteY3" fmla="*/ 787361 h 787361"/>
                <a:gd name="connsiteX4" fmla="*/ 1 w 1781898"/>
                <a:gd name="connsiteY4" fmla="*/ 721795 h 787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1898" h="787361">
                  <a:moveTo>
                    <a:pt x="1" y="721795"/>
                  </a:moveTo>
                  <a:lnTo>
                    <a:pt x="286091" y="-1"/>
                  </a:lnTo>
                  <a:lnTo>
                    <a:pt x="1781898" y="80402"/>
                  </a:lnTo>
                  <a:lnTo>
                    <a:pt x="1480964" y="787361"/>
                  </a:lnTo>
                  <a:lnTo>
                    <a:pt x="1" y="721795"/>
                  </a:lnTo>
                  <a:close/>
                </a:path>
              </a:pathLst>
            </a:custGeom>
            <a:noFill/>
            <a:ln w="19050">
              <a:solidFill>
                <a:srgbClr val="FF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</p:spTree>
    <p:extLst>
      <p:ext uri="{BB962C8B-B14F-4D97-AF65-F5344CB8AC3E}">
        <p14:creationId xmlns:p14="http://schemas.microsoft.com/office/powerpoint/2010/main" val="2133144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0118"/>
    </mc:Choice>
    <mc:Fallback xmlns="">
      <p:transition spd="slow" advTm="90118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506523" y="2109805"/>
            <a:ext cx="3924000" cy="2969914"/>
          </a:xfrm>
          <a:prstGeom prst="rect">
            <a:avLst/>
          </a:prstGeom>
        </p:spPr>
      </p:pic>
      <p:sp>
        <p:nvSpPr>
          <p:cNvPr id="757" name="流程图: 联系 756"/>
          <p:cNvSpPr>
            <a:spLocks noChangeAspect="1"/>
          </p:cNvSpPr>
          <p:nvPr/>
        </p:nvSpPr>
        <p:spPr>
          <a:xfrm>
            <a:off x="4706714" y="2056215"/>
            <a:ext cx="71030" cy="71049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350"/>
          </a:p>
        </p:txBody>
      </p:sp>
      <p:sp>
        <p:nvSpPr>
          <p:cNvPr id="2" name="文本框 1"/>
          <p:cNvSpPr txBox="1"/>
          <p:nvPr/>
        </p:nvSpPr>
        <p:spPr>
          <a:xfrm>
            <a:off x="4787976" y="1958139"/>
            <a:ext cx="176557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Underlayer: Sn-(1x1</a:t>
            </a:r>
            <a:r>
              <a:rPr lang="en-US" altLang="zh-CN" sz="140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altLang="zh-C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400">
                <a:latin typeface="Times New Roman" panose="02020603050405020304" pitchFamily="18" charset="0"/>
                <a:cs typeface="Times New Roman" panose="02020603050405020304" pitchFamily="18" charset="0"/>
              </a:rPr>
              <a:t>Top </a:t>
            </a:r>
            <a:r>
              <a:rPr lang="en-US" altLang="zh-CN" sz="1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Sn layer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59" name="椭圆 758"/>
          <p:cNvSpPr>
            <a:spLocks noChangeAspect="1"/>
          </p:cNvSpPr>
          <p:nvPr/>
        </p:nvSpPr>
        <p:spPr>
          <a:xfrm>
            <a:off x="4680277" y="2271235"/>
            <a:ext cx="130694" cy="130730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760" name="椭圆 759"/>
          <p:cNvSpPr>
            <a:spLocks noChangeAspect="1"/>
          </p:cNvSpPr>
          <p:nvPr/>
        </p:nvSpPr>
        <p:spPr>
          <a:xfrm>
            <a:off x="4680589" y="2452088"/>
            <a:ext cx="130694" cy="130730"/>
          </a:xfrm>
          <a:prstGeom prst="ellipse">
            <a:avLst/>
          </a:prstGeom>
          <a:solidFill>
            <a:srgbClr val="FF000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764" name="TextBox 592"/>
          <p:cNvSpPr txBox="1"/>
          <p:nvPr/>
        </p:nvSpPr>
        <p:spPr>
          <a:xfrm>
            <a:off x="4415290" y="4812101"/>
            <a:ext cx="4957309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top layer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: 31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atoms/ 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unit </a:t>
            </a:r>
            <a:r>
              <a:rPr lang="en-US" altLang="zh-CN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cell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second Sn layer : proposed as </a:t>
            </a:r>
            <a:r>
              <a:rPr lang="en-US" altLang="zh-CN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Sn-(1×1)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Coverage</a:t>
            </a:r>
            <a:r>
              <a:rPr lang="zh-CN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CN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~1.4 ML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66" name="AutoShape 3"/>
          <p:cNvSpPr>
            <a:spLocks noChangeAspect="1" noChangeArrowheads="1" noTextEdit="1"/>
          </p:cNvSpPr>
          <p:nvPr/>
        </p:nvSpPr>
        <p:spPr bwMode="auto">
          <a:xfrm>
            <a:off x="320459" y="1939234"/>
            <a:ext cx="4040981" cy="40505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350"/>
          </a:p>
        </p:txBody>
      </p:sp>
      <p:sp>
        <p:nvSpPr>
          <p:cNvPr id="768" name="Rectangle 6"/>
          <p:cNvSpPr>
            <a:spLocks noChangeArrowheads="1"/>
          </p:cNvSpPr>
          <p:nvPr/>
        </p:nvSpPr>
        <p:spPr bwMode="auto">
          <a:xfrm>
            <a:off x="726462" y="5575402"/>
            <a:ext cx="806054" cy="2857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350"/>
          </a:p>
        </p:txBody>
      </p:sp>
      <p:sp>
        <p:nvSpPr>
          <p:cNvPr id="769" name="Rectangle 7"/>
          <p:cNvSpPr>
            <a:spLocks noChangeArrowheads="1"/>
          </p:cNvSpPr>
          <p:nvPr/>
        </p:nvSpPr>
        <p:spPr bwMode="auto">
          <a:xfrm>
            <a:off x="726462" y="5575403"/>
            <a:ext cx="14288" cy="145256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350"/>
          </a:p>
        </p:txBody>
      </p:sp>
      <p:sp>
        <p:nvSpPr>
          <p:cNvPr id="770" name="Rectangle 8"/>
          <p:cNvSpPr>
            <a:spLocks noChangeArrowheads="1"/>
          </p:cNvSpPr>
          <p:nvPr/>
        </p:nvSpPr>
        <p:spPr bwMode="auto">
          <a:xfrm>
            <a:off x="915771" y="5575403"/>
            <a:ext cx="14288" cy="10834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350"/>
          </a:p>
        </p:txBody>
      </p:sp>
      <p:sp>
        <p:nvSpPr>
          <p:cNvPr id="771" name="Rectangle 9"/>
          <p:cNvSpPr>
            <a:spLocks noChangeArrowheads="1"/>
          </p:cNvSpPr>
          <p:nvPr/>
        </p:nvSpPr>
        <p:spPr bwMode="auto">
          <a:xfrm>
            <a:off x="1118177" y="5575403"/>
            <a:ext cx="14288" cy="10834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350"/>
          </a:p>
        </p:txBody>
      </p:sp>
      <p:sp>
        <p:nvSpPr>
          <p:cNvPr id="772" name="Rectangle 10"/>
          <p:cNvSpPr>
            <a:spLocks noChangeArrowheads="1"/>
          </p:cNvSpPr>
          <p:nvPr/>
        </p:nvSpPr>
        <p:spPr bwMode="auto">
          <a:xfrm>
            <a:off x="1321774" y="5575403"/>
            <a:ext cx="14288" cy="10834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350"/>
          </a:p>
        </p:txBody>
      </p:sp>
      <p:sp>
        <p:nvSpPr>
          <p:cNvPr id="773" name="Rectangle 11"/>
          <p:cNvSpPr>
            <a:spLocks noChangeArrowheads="1"/>
          </p:cNvSpPr>
          <p:nvPr/>
        </p:nvSpPr>
        <p:spPr bwMode="auto">
          <a:xfrm>
            <a:off x="1517037" y="5575403"/>
            <a:ext cx="15479" cy="145256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350"/>
          </a:p>
        </p:txBody>
      </p:sp>
      <p:sp>
        <p:nvSpPr>
          <p:cNvPr id="669" name="椭圆 668"/>
          <p:cNvSpPr>
            <a:spLocks noChangeAspect="1"/>
          </p:cNvSpPr>
          <p:nvPr/>
        </p:nvSpPr>
        <p:spPr>
          <a:xfrm>
            <a:off x="4689690" y="2628751"/>
            <a:ext cx="108000" cy="108029"/>
          </a:xfrm>
          <a:prstGeom prst="ellipse">
            <a:avLst/>
          </a:prstGeom>
          <a:solidFill>
            <a:srgbClr val="FFC00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grpSp>
        <p:nvGrpSpPr>
          <p:cNvPr id="8" name="组合 7"/>
          <p:cNvGrpSpPr/>
          <p:nvPr/>
        </p:nvGrpSpPr>
        <p:grpSpPr>
          <a:xfrm rot="21240000">
            <a:off x="4676576" y="2331103"/>
            <a:ext cx="4165211" cy="2256480"/>
            <a:chOff x="6364129" y="2122285"/>
            <a:chExt cx="7404824" cy="4011520"/>
          </a:xfrm>
        </p:grpSpPr>
        <p:sp>
          <p:nvSpPr>
            <p:cNvPr id="189" name="流程图: 联系 188"/>
            <p:cNvSpPr>
              <a:spLocks noChangeAspect="1"/>
            </p:cNvSpPr>
            <p:nvPr/>
          </p:nvSpPr>
          <p:spPr>
            <a:xfrm rot="1228806">
              <a:off x="11130798" y="6039073"/>
              <a:ext cx="94707" cy="94732"/>
            </a:xfrm>
            <a:prstGeom prst="flowChartConnector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/>
            </a:p>
          </p:txBody>
        </p:sp>
        <p:sp>
          <p:nvSpPr>
            <p:cNvPr id="190" name="流程图: 联系 189"/>
            <p:cNvSpPr>
              <a:spLocks noChangeAspect="1"/>
            </p:cNvSpPr>
            <p:nvPr/>
          </p:nvSpPr>
          <p:spPr>
            <a:xfrm rot="1228806">
              <a:off x="6364129" y="5936955"/>
              <a:ext cx="94707" cy="94732"/>
            </a:xfrm>
            <a:prstGeom prst="flowChartConnector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/>
            </a:p>
          </p:txBody>
        </p:sp>
        <p:sp>
          <p:nvSpPr>
            <p:cNvPr id="191" name="流程图: 联系 190"/>
            <p:cNvSpPr>
              <a:spLocks noChangeAspect="1"/>
            </p:cNvSpPr>
            <p:nvPr/>
          </p:nvSpPr>
          <p:spPr>
            <a:xfrm rot="1228806">
              <a:off x="8938885" y="2122285"/>
              <a:ext cx="94707" cy="94732"/>
            </a:xfrm>
            <a:prstGeom prst="flowChartConnector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/>
            </a:p>
          </p:txBody>
        </p:sp>
        <p:sp>
          <p:nvSpPr>
            <p:cNvPr id="192" name="流程图: 联系 191"/>
            <p:cNvSpPr>
              <a:spLocks noChangeAspect="1"/>
            </p:cNvSpPr>
            <p:nvPr/>
          </p:nvSpPr>
          <p:spPr>
            <a:xfrm rot="1228806">
              <a:off x="13674246" y="2192254"/>
              <a:ext cx="94707" cy="94732"/>
            </a:xfrm>
            <a:prstGeom prst="flowChartConnector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/>
            </a:p>
          </p:txBody>
        </p:sp>
        <p:sp>
          <p:nvSpPr>
            <p:cNvPr id="193" name="流程图: 联系 192"/>
            <p:cNvSpPr>
              <a:spLocks noChangeAspect="1"/>
            </p:cNvSpPr>
            <p:nvPr/>
          </p:nvSpPr>
          <p:spPr>
            <a:xfrm rot="1228806">
              <a:off x="7317463" y="5957377"/>
              <a:ext cx="94707" cy="94732"/>
            </a:xfrm>
            <a:prstGeom prst="flowChartConnector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/>
            </a:p>
          </p:txBody>
        </p:sp>
        <p:sp>
          <p:nvSpPr>
            <p:cNvPr id="194" name="流程图: 联系 193"/>
            <p:cNvSpPr>
              <a:spLocks noChangeAspect="1"/>
            </p:cNvSpPr>
            <p:nvPr/>
          </p:nvSpPr>
          <p:spPr>
            <a:xfrm rot="1228806">
              <a:off x="7794130" y="5967587"/>
              <a:ext cx="94707" cy="94732"/>
            </a:xfrm>
            <a:prstGeom prst="flowChartConnector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/>
            </a:p>
          </p:txBody>
        </p:sp>
        <p:sp>
          <p:nvSpPr>
            <p:cNvPr id="195" name="流程图: 联系 194"/>
            <p:cNvSpPr>
              <a:spLocks noChangeAspect="1"/>
            </p:cNvSpPr>
            <p:nvPr/>
          </p:nvSpPr>
          <p:spPr>
            <a:xfrm rot="1228806">
              <a:off x="7555796" y="5962481"/>
              <a:ext cx="94707" cy="94732"/>
            </a:xfrm>
            <a:prstGeom prst="flowChartConnector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/>
            </a:p>
          </p:txBody>
        </p:sp>
        <p:sp>
          <p:nvSpPr>
            <p:cNvPr id="196" name="流程图: 联系 195"/>
            <p:cNvSpPr>
              <a:spLocks noChangeAspect="1"/>
            </p:cNvSpPr>
            <p:nvPr/>
          </p:nvSpPr>
          <p:spPr>
            <a:xfrm rot="1228806">
              <a:off x="8270798" y="5977798"/>
              <a:ext cx="94707" cy="94732"/>
            </a:xfrm>
            <a:prstGeom prst="flowChartConnector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/>
            </a:p>
          </p:txBody>
        </p:sp>
        <p:sp>
          <p:nvSpPr>
            <p:cNvPr id="197" name="流程图: 联系 196"/>
            <p:cNvSpPr>
              <a:spLocks noChangeAspect="1"/>
            </p:cNvSpPr>
            <p:nvPr/>
          </p:nvSpPr>
          <p:spPr>
            <a:xfrm rot="1228806">
              <a:off x="8032464" y="5972692"/>
              <a:ext cx="94707" cy="94732"/>
            </a:xfrm>
            <a:prstGeom prst="flowChartConnector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/>
            </a:p>
          </p:txBody>
        </p:sp>
        <p:sp>
          <p:nvSpPr>
            <p:cNvPr id="198" name="流程图: 联系 197"/>
            <p:cNvSpPr>
              <a:spLocks noChangeAspect="1"/>
            </p:cNvSpPr>
            <p:nvPr/>
          </p:nvSpPr>
          <p:spPr>
            <a:xfrm rot="1228806">
              <a:off x="8509130" y="5982905"/>
              <a:ext cx="94707" cy="94732"/>
            </a:xfrm>
            <a:prstGeom prst="flowChartConnector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/>
            </a:p>
          </p:txBody>
        </p:sp>
        <p:sp>
          <p:nvSpPr>
            <p:cNvPr id="199" name="流程图: 联系 198"/>
            <p:cNvSpPr>
              <a:spLocks noChangeAspect="1"/>
            </p:cNvSpPr>
            <p:nvPr/>
          </p:nvSpPr>
          <p:spPr>
            <a:xfrm rot="1228806">
              <a:off x="8747465" y="5988009"/>
              <a:ext cx="94707" cy="94732"/>
            </a:xfrm>
            <a:prstGeom prst="flowChartConnector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/>
            </a:p>
          </p:txBody>
        </p:sp>
        <p:sp>
          <p:nvSpPr>
            <p:cNvPr id="200" name="流程图: 联系 199"/>
            <p:cNvSpPr>
              <a:spLocks noChangeAspect="1"/>
            </p:cNvSpPr>
            <p:nvPr/>
          </p:nvSpPr>
          <p:spPr>
            <a:xfrm rot="1228806">
              <a:off x="8985799" y="5993116"/>
              <a:ext cx="94707" cy="94732"/>
            </a:xfrm>
            <a:prstGeom prst="flowChartConnector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/>
            </a:p>
          </p:txBody>
        </p:sp>
        <p:sp>
          <p:nvSpPr>
            <p:cNvPr id="201" name="流程图: 联系 200"/>
            <p:cNvSpPr>
              <a:spLocks noChangeAspect="1"/>
            </p:cNvSpPr>
            <p:nvPr/>
          </p:nvSpPr>
          <p:spPr>
            <a:xfrm rot="1228806">
              <a:off x="6840796" y="5947166"/>
              <a:ext cx="94707" cy="94732"/>
            </a:xfrm>
            <a:prstGeom prst="flowChartConnector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/>
            </a:p>
          </p:txBody>
        </p:sp>
        <p:sp>
          <p:nvSpPr>
            <p:cNvPr id="202" name="流程图: 联系 201"/>
            <p:cNvSpPr>
              <a:spLocks noChangeAspect="1"/>
            </p:cNvSpPr>
            <p:nvPr/>
          </p:nvSpPr>
          <p:spPr>
            <a:xfrm rot="1228806">
              <a:off x="6602461" y="5942059"/>
              <a:ext cx="94707" cy="94732"/>
            </a:xfrm>
            <a:prstGeom prst="flowChartConnector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/>
            </a:p>
          </p:txBody>
        </p:sp>
        <p:sp>
          <p:nvSpPr>
            <p:cNvPr id="203" name="流程图: 联系 202"/>
            <p:cNvSpPr>
              <a:spLocks noChangeAspect="1"/>
            </p:cNvSpPr>
            <p:nvPr/>
          </p:nvSpPr>
          <p:spPr>
            <a:xfrm rot="1228806">
              <a:off x="7079130" y="5952271"/>
              <a:ext cx="94707" cy="94732"/>
            </a:xfrm>
            <a:prstGeom prst="flowChartConnector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/>
            </a:p>
          </p:txBody>
        </p:sp>
        <p:sp>
          <p:nvSpPr>
            <p:cNvPr id="204" name="流程图: 联系 203"/>
            <p:cNvSpPr>
              <a:spLocks noChangeAspect="1"/>
            </p:cNvSpPr>
            <p:nvPr/>
          </p:nvSpPr>
          <p:spPr>
            <a:xfrm rot="1228806">
              <a:off x="10177467" y="6018642"/>
              <a:ext cx="94707" cy="94732"/>
            </a:xfrm>
            <a:prstGeom prst="flowChartConnector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/>
            </a:p>
          </p:txBody>
        </p:sp>
        <p:sp>
          <p:nvSpPr>
            <p:cNvPr id="205" name="流程图: 联系 204"/>
            <p:cNvSpPr>
              <a:spLocks noChangeAspect="1"/>
            </p:cNvSpPr>
            <p:nvPr/>
          </p:nvSpPr>
          <p:spPr>
            <a:xfrm rot="1228806">
              <a:off x="10654134" y="6028853"/>
              <a:ext cx="94707" cy="94732"/>
            </a:xfrm>
            <a:prstGeom prst="flowChartConnector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/>
            </a:p>
          </p:txBody>
        </p:sp>
        <p:sp>
          <p:nvSpPr>
            <p:cNvPr id="206" name="流程图: 联系 205"/>
            <p:cNvSpPr>
              <a:spLocks noChangeAspect="1"/>
            </p:cNvSpPr>
            <p:nvPr/>
          </p:nvSpPr>
          <p:spPr>
            <a:xfrm rot="1228806">
              <a:off x="10415799" y="6023748"/>
              <a:ext cx="94707" cy="94732"/>
            </a:xfrm>
            <a:prstGeom prst="flowChartConnector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/>
            </a:p>
          </p:txBody>
        </p:sp>
        <p:sp>
          <p:nvSpPr>
            <p:cNvPr id="207" name="流程图: 联系 206"/>
            <p:cNvSpPr>
              <a:spLocks noChangeAspect="1"/>
            </p:cNvSpPr>
            <p:nvPr/>
          </p:nvSpPr>
          <p:spPr>
            <a:xfrm rot="1228806">
              <a:off x="10892467" y="6033959"/>
              <a:ext cx="94707" cy="94732"/>
            </a:xfrm>
            <a:prstGeom prst="flowChartConnector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/>
            </a:p>
          </p:txBody>
        </p:sp>
        <p:sp>
          <p:nvSpPr>
            <p:cNvPr id="208" name="流程图: 联系 207"/>
            <p:cNvSpPr>
              <a:spLocks noChangeAspect="1"/>
            </p:cNvSpPr>
            <p:nvPr/>
          </p:nvSpPr>
          <p:spPr>
            <a:xfrm rot="1228806">
              <a:off x="9700799" y="6008431"/>
              <a:ext cx="94707" cy="94732"/>
            </a:xfrm>
            <a:prstGeom prst="flowChartConnector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/>
            </a:p>
          </p:txBody>
        </p:sp>
        <p:sp>
          <p:nvSpPr>
            <p:cNvPr id="209" name="流程图: 联系 208"/>
            <p:cNvSpPr>
              <a:spLocks noChangeAspect="1"/>
            </p:cNvSpPr>
            <p:nvPr/>
          </p:nvSpPr>
          <p:spPr>
            <a:xfrm rot="1228806">
              <a:off x="9462465" y="6003326"/>
              <a:ext cx="94707" cy="94732"/>
            </a:xfrm>
            <a:prstGeom prst="flowChartConnector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/>
            </a:p>
          </p:txBody>
        </p:sp>
        <p:sp>
          <p:nvSpPr>
            <p:cNvPr id="210" name="流程图: 联系 209"/>
            <p:cNvSpPr>
              <a:spLocks noChangeAspect="1"/>
            </p:cNvSpPr>
            <p:nvPr/>
          </p:nvSpPr>
          <p:spPr>
            <a:xfrm rot="1228806">
              <a:off x="9939133" y="6013537"/>
              <a:ext cx="94707" cy="94732"/>
            </a:xfrm>
            <a:prstGeom prst="flowChartConnector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/>
            </a:p>
          </p:txBody>
        </p:sp>
        <p:sp>
          <p:nvSpPr>
            <p:cNvPr id="211" name="流程图: 联系 210"/>
            <p:cNvSpPr>
              <a:spLocks noChangeAspect="1"/>
            </p:cNvSpPr>
            <p:nvPr/>
          </p:nvSpPr>
          <p:spPr>
            <a:xfrm rot="1228806">
              <a:off x="9224132" y="5998220"/>
              <a:ext cx="94707" cy="94732"/>
            </a:xfrm>
            <a:prstGeom prst="flowChartConnector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/>
            </a:p>
          </p:txBody>
        </p:sp>
        <p:sp>
          <p:nvSpPr>
            <p:cNvPr id="212" name="流程图: 联系 211"/>
            <p:cNvSpPr>
              <a:spLocks noChangeAspect="1"/>
            </p:cNvSpPr>
            <p:nvPr/>
          </p:nvSpPr>
          <p:spPr>
            <a:xfrm rot="1228806">
              <a:off x="9885959" y="2136279"/>
              <a:ext cx="94707" cy="94732"/>
            </a:xfrm>
            <a:prstGeom prst="flowChartConnector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/>
            </a:p>
          </p:txBody>
        </p:sp>
        <p:sp>
          <p:nvSpPr>
            <p:cNvPr id="213" name="流程图: 联系 212"/>
            <p:cNvSpPr>
              <a:spLocks noChangeAspect="1"/>
            </p:cNvSpPr>
            <p:nvPr/>
          </p:nvSpPr>
          <p:spPr>
            <a:xfrm rot="1228806">
              <a:off x="10359495" y="2143276"/>
              <a:ext cx="94707" cy="94732"/>
            </a:xfrm>
            <a:prstGeom prst="flowChartConnector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/>
            </a:p>
          </p:txBody>
        </p:sp>
        <p:sp>
          <p:nvSpPr>
            <p:cNvPr id="214" name="流程图: 联系 213"/>
            <p:cNvSpPr>
              <a:spLocks noChangeAspect="1"/>
            </p:cNvSpPr>
            <p:nvPr/>
          </p:nvSpPr>
          <p:spPr>
            <a:xfrm rot="1228806">
              <a:off x="10122727" y="2139776"/>
              <a:ext cx="94707" cy="94732"/>
            </a:xfrm>
            <a:prstGeom prst="flowChartConnector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/>
            </a:p>
          </p:txBody>
        </p:sp>
        <p:sp>
          <p:nvSpPr>
            <p:cNvPr id="215" name="流程图: 联系 214"/>
            <p:cNvSpPr>
              <a:spLocks noChangeAspect="1"/>
            </p:cNvSpPr>
            <p:nvPr/>
          </p:nvSpPr>
          <p:spPr>
            <a:xfrm rot="1228806">
              <a:off x="10833031" y="2150273"/>
              <a:ext cx="94707" cy="94732"/>
            </a:xfrm>
            <a:prstGeom prst="flowChartConnector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/>
            </a:p>
          </p:txBody>
        </p:sp>
        <p:sp>
          <p:nvSpPr>
            <p:cNvPr id="216" name="流程图: 联系 215"/>
            <p:cNvSpPr>
              <a:spLocks noChangeAspect="1"/>
            </p:cNvSpPr>
            <p:nvPr/>
          </p:nvSpPr>
          <p:spPr>
            <a:xfrm rot="1228806">
              <a:off x="10596263" y="2146774"/>
              <a:ext cx="94707" cy="94732"/>
            </a:xfrm>
            <a:prstGeom prst="flowChartConnector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/>
            </a:p>
          </p:txBody>
        </p:sp>
        <p:sp>
          <p:nvSpPr>
            <p:cNvPr id="217" name="流程图: 联系 216"/>
            <p:cNvSpPr>
              <a:spLocks noChangeAspect="1"/>
            </p:cNvSpPr>
            <p:nvPr/>
          </p:nvSpPr>
          <p:spPr>
            <a:xfrm rot="1228806">
              <a:off x="11069800" y="2153771"/>
              <a:ext cx="94707" cy="94732"/>
            </a:xfrm>
            <a:prstGeom prst="flowChartConnector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/>
            </a:p>
          </p:txBody>
        </p:sp>
        <p:sp>
          <p:nvSpPr>
            <p:cNvPr id="218" name="流程图: 联系 217"/>
            <p:cNvSpPr>
              <a:spLocks noChangeAspect="1"/>
            </p:cNvSpPr>
            <p:nvPr/>
          </p:nvSpPr>
          <p:spPr>
            <a:xfrm rot="1228806">
              <a:off x="11306569" y="2157270"/>
              <a:ext cx="94707" cy="94732"/>
            </a:xfrm>
            <a:prstGeom prst="flowChartConnector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/>
            </a:p>
          </p:txBody>
        </p:sp>
        <p:sp>
          <p:nvSpPr>
            <p:cNvPr id="219" name="流程图: 联系 218"/>
            <p:cNvSpPr>
              <a:spLocks noChangeAspect="1"/>
            </p:cNvSpPr>
            <p:nvPr/>
          </p:nvSpPr>
          <p:spPr>
            <a:xfrm rot="1228806">
              <a:off x="11543337" y="2160768"/>
              <a:ext cx="94707" cy="94732"/>
            </a:xfrm>
            <a:prstGeom prst="flowChartConnector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/>
            </a:p>
          </p:txBody>
        </p:sp>
        <p:sp>
          <p:nvSpPr>
            <p:cNvPr id="220" name="流程图: 联系 219"/>
            <p:cNvSpPr>
              <a:spLocks noChangeAspect="1"/>
            </p:cNvSpPr>
            <p:nvPr/>
          </p:nvSpPr>
          <p:spPr>
            <a:xfrm rot="1228806">
              <a:off x="9412421" y="2129282"/>
              <a:ext cx="94707" cy="94732"/>
            </a:xfrm>
            <a:prstGeom prst="flowChartConnector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/>
            </a:p>
          </p:txBody>
        </p:sp>
        <p:sp>
          <p:nvSpPr>
            <p:cNvPr id="221" name="流程图: 联系 220"/>
            <p:cNvSpPr>
              <a:spLocks noChangeAspect="1"/>
            </p:cNvSpPr>
            <p:nvPr/>
          </p:nvSpPr>
          <p:spPr>
            <a:xfrm rot="1228806">
              <a:off x="9175653" y="2125784"/>
              <a:ext cx="94707" cy="94732"/>
            </a:xfrm>
            <a:prstGeom prst="flowChartConnector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/>
            </a:p>
          </p:txBody>
        </p:sp>
        <p:sp>
          <p:nvSpPr>
            <p:cNvPr id="222" name="流程图: 联系 221"/>
            <p:cNvSpPr>
              <a:spLocks noChangeAspect="1"/>
            </p:cNvSpPr>
            <p:nvPr/>
          </p:nvSpPr>
          <p:spPr>
            <a:xfrm rot="1228806">
              <a:off x="9649191" y="2132780"/>
              <a:ext cx="94707" cy="94732"/>
            </a:xfrm>
            <a:prstGeom prst="flowChartConnector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/>
            </a:p>
          </p:txBody>
        </p:sp>
        <p:sp>
          <p:nvSpPr>
            <p:cNvPr id="223" name="流程图: 联系 222"/>
            <p:cNvSpPr>
              <a:spLocks noChangeAspect="1"/>
            </p:cNvSpPr>
            <p:nvPr/>
          </p:nvSpPr>
          <p:spPr>
            <a:xfrm rot="1228806">
              <a:off x="12727180" y="2178260"/>
              <a:ext cx="94707" cy="94732"/>
            </a:xfrm>
            <a:prstGeom prst="flowChartConnector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/>
            </a:p>
          </p:txBody>
        </p:sp>
        <p:sp>
          <p:nvSpPr>
            <p:cNvPr id="224" name="流程图: 联系 223"/>
            <p:cNvSpPr>
              <a:spLocks noChangeAspect="1"/>
            </p:cNvSpPr>
            <p:nvPr/>
          </p:nvSpPr>
          <p:spPr>
            <a:xfrm rot="1228806">
              <a:off x="13200717" y="2185257"/>
              <a:ext cx="94707" cy="94732"/>
            </a:xfrm>
            <a:prstGeom prst="flowChartConnector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/>
            </a:p>
          </p:txBody>
        </p:sp>
        <p:sp>
          <p:nvSpPr>
            <p:cNvPr id="225" name="流程图: 联系 224"/>
            <p:cNvSpPr>
              <a:spLocks noChangeAspect="1"/>
            </p:cNvSpPr>
            <p:nvPr/>
          </p:nvSpPr>
          <p:spPr>
            <a:xfrm rot="1228806">
              <a:off x="12963948" y="2181758"/>
              <a:ext cx="94707" cy="94732"/>
            </a:xfrm>
            <a:prstGeom prst="flowChartConnector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/>
            </a:p>
          </p:txBody>
        </p:sp>
        <p:sp>
          <p:nvSpPr>
            <p:cNvPr id="226" name="流程图: 联系 225"/>
            <p:cNvSpPr>
              <a:spLocks noChangeAspect="1"/>
            </p:cNvSpPr>
            <p:nvPr/>
          </p:nvSpPr>
          <p:spPr>
            <a:xfrm rot="1228806">
              <a:off x="13437484" y="2188754"/>
              <a:ext cx="94707" cy="94732"/>
            </a:xfrm>
            <a:prstGeom prst="flowChartConnector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/>
            </a:p>
          </p:txBody>
        </p:sp>
        <p:sp>
          <p:nvSpPr>
            <p:cNvPr id="227" name="流程图: 联系 226"/>
            <p:cNvSpPr>
              <a:spLocks noChangeAspect="1"/>
            </p:cNvSpPr>
            <p:nvPr/>
          </p:nvSpPr>
          <p:spPr>
            <a:xfrm rot="1228806">
              <a:off x="12253642" y="2171263"/>
              <a:ext cx="94707" cy="94732"/>
            </a:xfrm>
            <a:prstGeom prst="flowChartConnector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/>
            </a:p>
          </p:txBody>
        </p:sp>
        <p:sp>
          <p:nvSpPr>
            <p:cNvPr id="228" name="流程图: 联系 227"/>
            <p:cNvSpPr>
              <a:spLocks noChangeAspect="1"/>
            </p:cNvSpPr>
            <p:nvPr/>
          </p:nvSpPr>
          <p:spPr>
            <a:xfrm rot="1228806">
              <a:off x="12016874" y="2167764"/>
              <a:ext cx="94707" cy="94732"/>
            </a:xfrm>
            <a:prstGeom prst="flowChartConnector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/>
            </a:p>
          </p:txBody>
        </p:sp>
        <p:sp>
          <p:nvSpPr>
            <p:cNvPr id="229" name="流程图: 联系 228"/>
            <p:cNvSpPr>
              <a:spLocks noChangeAspect="1"/>
            </p:cNvSpPr>
            <p:nvPr/>
          </p:nvSpPr>
          <p:spPr>
            <a:xfrm rot="1228806">
              <a:off x="12490410" y="2174761"/>
              <a:ext cx="94707" cy="94732"/>
            </a:xfrm>
            <a:prstGeom prst="flowChartConnector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/>
            </a:p>
          </p:txBody>
        </p:sp>
        <p:sp>
          <p:nvSpPr>
            <p:cNvPr id="230" name="流程图: 联系 229"/>
            <p:cNvSpPr>
              <a:spLocks noChangeAspect="1"/>
            </p:cNvSpPr>
            <p:nvPr/>
          </p:nvSpPr>
          <p:spPr>
            <a:xfrm rot="1228806">
              <a:off x="11780105" y="2164266"/>
              <a:ext cx="94707" cy="94732"/>
            </a:xfrm>
            <a:prstGeom prst="flowChartConnector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/>
            </a:p>
          </p:txBody>
        </p:sp>
        <p:sp>
          <p:nvSpPr>
            <p:cNvPr id="231" name="流程图: 联系 230"/>
            <p:cNvSpPr>
              <a:spLocks noChangeAspect="1"/>
            </p:cNvSpPr>
            <p:nvPr/>
          </p:nvSpPr>
          <p:spPr>
            <a:xfrm rot="1228806">
              <a:off x="12402523" y="4115662"/>
              <a:ext cx="94707" cy="94732"/>
            </a:xfrm>
            <a:prstGeom prst="flowChartConnector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/>
            </a:p>
          </p:txBody>
        </p:sp>
        <p:sp>
          <p:nvSpPr>
            <p:cNvPr id="232" name="流程图: 联系 231"/>
            <p:cNvSpPr>
              <a:spLocks noChangeAspect="1"/>
            </p:cNvSpPr>
            <p:nvPr/>
          </p:nvSpPr>
          <p:spPr>
            <a:xfrm rot="1228806">
              <a:off x="12911213" y="3346298"/>
              <a:ext cx="94707" cy="94732"/>
            </a:xfrm>
            <a:prstGeom prst="flowChartConnector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/>
            </a:p>
          </p:txBody>
        </p:sp>
        <p:sp>
          <p:nvSpPr>
            <p:cNvPr id="233" name="流程图: 联系 232"/>
            <p:cNvSpPr>
              <a:spLocks noChangeAspect="1"/>
            </p:cNvSpPr>
            <p:nvPr/>
          </p:nvSpPr>
          <p:spPr>
            <a:xfrm rot="1228806">
              <a:off x="12784040" y="3538639"/>
              <a:ext cx="94707" cy="94732"/>
            </a:xfrm>
            <a:prstGeom prst="flowChartConnector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/>
            </a:p>
          </p:txBody>
        </p:sp>
        <p:sp>
          <p:nvSpPr>
            <p:cNvPr id="234" name="流程图: 联系 233"/>
            <p:cNvSpPr>
              <a:spLocks noChangeAspect="1"/>
            </p:cNvSpPr>
            <p:nvPr/>
          </p:nvSpPr>
          <p:spPr>
            <a:xfrm rot="1228806">
              <a:off x="12656868" y="3730980"/>
              <a:ext cx="94707" cy="94732"/>
            </a:xfrm>
            <a:prstGeom prst="flowChartConnector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/>
            </a:p>
          </p:txBody>
        </p:sp>
        <p:sp>
          <p:nvSpPr>
            <p:cNvPr id="235" name="流程图: 联系 234"/>
            <p:cNvSpPr>
              <a:spLocks noChangeAspect="1"/>
            </p:cNvSpPr>
            <p:nvPr/>
          </p:nvSpPr>
          <p:spPr>
            <a:xfrm rot="1228806">
              <a:off x="12529695" y="3923320"/>
              <a:ext cx="94707" cy="94732"/>
            </a:xfrm>
            <a:prstGeom prst="flowChartConnector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/>
            </a:p>
          </p:txBody>
        </p:sp>
        <p:sp>
          <p:nvSpPr>
            <p:cNvPr id="236" name="流程图: 联系 235"/>
            <p:cNvSpPr>
              <a:spLocks noChangeAspect="1"/>
            </p:cNvSpPr>
            <p:nvPr/>
          </p:nvSpPr>
          <p:spPr>
            <a:xfrm rot="1228806">
              <a:off x="12148178" y="4500344"/>
              <a:ext cx="94707" cy="94732"/>
            </a:xfrm>
            <a:prstGeom prst="flowChartConnector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/>
            </a:p>
          </p:txBody>
        </p:sp>
        <p:sp>
          <p:nvSpPr>
            <p:cNvPr id="237" name="流程图: 联系 236"/>
            <p:cNvSpPr>
              <a:spLocks noChangeAspect="1"/>
            </p:cNvSpPr>
            <p:nvPr/>
          </p:nvSpPr>
          <p:spPr>
            <a:xfrm rot="1228806">
              <a:off x="12275350" y="4308002"/>
              <a:ext cx="94707" cy="94732"/>
            </a:xfrm>
            <a:prstGeom prst="flowChartConnector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/>
            </a:p>
          </p:txBody>
        </p:sp>
        <p:sp>
          <p:nvSpPr>
            <p:cNvPr id="238" name="流程图: 联系 237"/>
            <p:cNvSpPr>
              <a:spLocks noChangeAspect="1"/>
            </p:cNvSpPr>
            <p:nvPr/>
          </p:nvSpPr>
          <p:spPr>
            <a:xfrm rot="1228806">
              <a:off x="13419902" y="2576935"/>
              <a:ext cx="94707" cy="94732"/>
            </a:xfrm>
            <a:prstGeom prst="flowChartConnector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/>
            </a:p>
          </p:txBody>
        </p:sp>
        <p:sp>
          <p:nvSpPr>
            <p:cNvPr id="239" name="流程图: 联系 238"/>
            <p:cNvSpPr>
              <a:spLocks noChangeAspect="1"/>
            </p:cNvSpPr>
            <p:nvPr/>
          </p:nvSpPr>
          <p:spPr>
            <a:xfrm rot="1228806">
              <a:off x="13292730" y="2769275"/>
              <a:ext cx="94707" cy="94732"/>
            </a:xfrm>
            <a:prstGeom prst="flowChartConnector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/>
            </a:p>
          </p:txBody>
        </p:sp>
        <p:sp>
          <p:nvSpPr>
            <p:cNvPr id="240" name="流程图: 联系 239"/>
            <p:cNvSpPr>
              <a:spLocks noChangeAspect="1"/>
            </p:cNvSpPr>
            <p:nvPr/>
          </p:nvSpPr>
          <p:spPr>
            <a:xfrm rot="1228806">
              <a:off x="13165558" y="2961617"/>
              <a:ext cx="94707" cy="94732"/>
            </a:xfrm>
            <a:prstGeom prst="flowChartConnector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/>
            </a:p>
          </p:txBody>
        </p:sp>
        <p:sp>
          <p:nvSpPr>
            <p:cNvPr id="241" name="流程图: 联系 240"/>
            <p:cNvSpPr>
              <a:spLocks noChangeAspect="1"/>
            </p:cNvSpPr>
            <p:nvPr/>
          </p:nvSpPr>
          <p:spPr>
            <a:xfrm rot="1228806">
              <a:off x="13038385" y="3153958"/>
              <a:ext cx="94707" cy="94732"/>
            </a:xfrm>
            <a:prstGeom prst="flowChartConnector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/>
            </a:p>
          </p:txBody>
        </p:sp>
        <p:sp>
          <p:nvSpPr>
            <p:cNvPr id="242" name="流程图: 联系 241"/>
            <p:cNvSpPr>
              <a:spLocks noChangeAspect="1"/>
            </p:cNvSpPr>
            <p:nvPr/>
          </p:nvSpPr>
          <p:spPr>
            <a:xfrm rot="1228806">
              <a:off x="11385144" y="5654387"/>
              <a:ext cx="94707" cy="94732"/>
            </a:xfrm>
            <a:prstGeom prst="flowChartConnector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/>
            </a:p>
          </p:txBody>
        </p:sp>
        <p:sp>
          <p:nvSpPr>
            <p:cNvPr id="243" name="流程图: 联系 242"/>
            <p:cNvSpPr>
              <a:spLocks noChangeAspect="1"/>
            </p:cNvSpPr>
            <p:nvPr/>
          </p:nvSpPr>
          <p:spPr>
            <a:xfrm rot="1228806">
              <a:off x="11257972" y="5846729"/>
              <a:ext cx="94707" cy="94732"/>
            </a:xfrm>
            <a:prstGeom prst="flowChartConnector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/>
            </a:p>
          </p:txBody>
        </p:sp>
        <p:sp>
          <p:nvSpPr>
            <p:cNvPr id="244" name="流程图: 联系 243"/>
            <p:cNvSpPr>
              <a:spLocks noChangeAspect="1"/>
            </p:cNvSpPr>
            <p:nvPr/>
          </p:nvSpPr>
          <p:spPr>
            <a:xfrm rot="1228806">
              <a:off x="12021005" y="4692683"/>
              <a:ext cx="94707" cy="94732"/>
            </a:xfrm>
            <a:prstGeom prst="flowChartConnector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/>
            </a:p>
          </p:txBody>
        </p:sp>
        <p:sp>
          <p:nvSpPr>
            <p:cNvPr id="245" name="流程图: 联系 244"/>
            <p:cNvSpPr>
              <a:spLocks noChangeAspect="1"/>
            </p:cNvSpPr>
            <p:nvPr/>
          </p:nvSpPr>
          <p:spPr>
            <a:xfrm rot="1228806">
              <a:off x="11893833" y="4885025"/>
              <a:ext cx="94707" cy="94732"/>
            </a:xfrm>
            <a:prstGeom prst="flowChartConnector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/>
            </a:p>
          </p:txBody>
        </p:sp>
        <p:sp>
          <p:nvSpPr>
            <p:cNvPr id="246" name="流程图: 联系 245"/>
            <p:cNvSpPr>
              <a:spLocks noChangeAspect="1"/>
            </p:cNvSpPr>
            <p:nvPr/>
          </p:nvSpPr>
          <p:spPr>
            <a:xfrm rot="1228806">
              <a:off x="11766661" y="5077365"/>
              <a:ext cx="94707" cy="94732"/>
            </a:xfrm>
            <a:prstGeom prst="flowChartConnector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/>
            </a:p>
          </p:txBody>
        </p:sp>
        <p:sp>
          <p:nvSpPr>
            <p:cNvPr id="247" name="流程图: 联系 246"/>
            <p:cNvSpPr>
              <a:spLocks noChangeAspect="1"/>
            </p:cNvSpPr>
            <p:nvPr/>
          </p:nvSpPr>
          <p:spPr>
            <a:xfrm rot="1228806">
              <a:off x="11639488" y="5269706"/>
              <a:ext cx="94707" cy="94732"/>
            </a:xfrm>
            <a:prstGeom prst="flowChartConnector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/>
            </a:p>
          </p:txBody>
        </p:sp>
        <p:sp>
          <p:nvSpPr>
            <p:cNvPr id="248" name="流程图: 联系 247"/>
            <p:cNvSpPr>
              <a:spLocks noChangeAspect="1"/>
            </p:cNvSpPr>
            <p:nvPr/>
          </p:nvSpPr>
          <p:spPr>
            <a:xfrm rot="1228806">
              <a:off x="11512316" y="5462048"/>
              <a:ext cx="94707" cy="94732"/>
            </a:xfrm>
            <a:prstGeom prst="flowChartConnector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/>
            </a:p>
          </p:txBody>
        </p:sp>
        <p:sp>
          <p:nvSpPr>
            <p:cNvPr id="249" name="流程图: 联系 248"/>
            <p:cNvSpPr>
              <a:spLocks noChangeAspect="1"/>
            </p:cNvSpPr>
            <p:nvPr/>
          </p:nvSpPr>
          <p:spPr>
            <a:xfrm rot="1228806">
              <a:off x="13547075" y="2384593"/>
              <a:ext cx="94707" cy="94732"/>
            </a:xfrm>
            <a:prstGeom prst="flowChartConnector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/>
            </a:p>
          </p:txBody>
        </p:sp>
        <p:sp>
          <p:nvSpPr>
            <p:cNvPr id="250" name="流程图: 联系 249"/>
            <p:cNvSpPr>
              <a:spLocks noChangeAspect="1"/>
            </p:cNvSpPr>
            <p:nvPr/>
          </p:nvSpPr>
          <p:spPr>
            <a:xfrm rot="1228806">
              <a:off x="7651506" y="4029623"/>
              <a:ext cx="94707" cy="94732"/>
            </a:xfrm>
            <a:prstGeom prst="flowChartConnector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/>
            </a:p>
          </p:txBody>
        </p:sp>
        <p:sp>
          <p:nvSpPr>
            <p:cNvPr id="251" name="流程图: 联系 250"/>
            <p:cNvSpPr>
              <a:spLocks noChangeAspect="1"/>
            </p:cNvSpPr>
            <p:nvPr/>
          </p:nvSpPr>
          <p:spPr>
            <a:xfrm rot="1228806">
              <a:off x="8166456" y="3266687"/>
              <a:ext cx="94707" cy="94732"/>
            </a:xfrm>
            <a:prstGeom prst="flowChartConnector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/>
            </a:p>
          </p:txBody>
        </p:sp>
        <p:sp>
          <p:nvSpPr>
            <p:cNvPr id="252" name="流程图: 联系 251"/>
            <p:cNvSpPr>
              <a:spLocks noChangeAspect="1"/>
            </p:cNvSpPr>
            <p:nvPr/>
          </p:nvSpPr>
          <p:spPr>
            <a:xfrm rot="1228806">
              <a:off x="8037718" y="3457422"/>
              <a:ext cx="94707" cy="94732"/>
            </a:xfrm>
            <a:prstGeom prst="flowChartConnector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/>
            </a:p>
          </p:txBody>
        </p:sp>
        <p:sp>
          <p:nvSpPr>
            <p:cNvPr id="253" name="流程图: 联系 252"/>
            <p:cNvSpPr>
              <a:spLocks noChangeAspect="1"/>
            </p:cNvSpPr>
            <p:nvPr/>
          </p:nvSpPr>
          <p:spPr>
            <a:xfrm rot="1228806">
              <a:off x="7908981" y="3648156"/>
              <a:ext cx="94707" cy="94732"/>
            </a:xfrm>
            <a:prstGeom prst="flowChartConnector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/>
            </a:p>
          </p:txBody>
        </p:sp>
        <p:sp>
          <p:nvSpPr>
            <p:cNvPr id="254" name="流程图: 联系 253"/>
            <p:cNvSpPr>
              <a:spLocks noChangeAspect="1"/>
            </p:cNvSpPr>
            <p:nvPr/>
          </p:nvSpPr>
          <p:spPr>
            <a:xfrm rot="1228806">
              <a:off x="7780244" y="3838889"/>
              <a:ext cx="94707" cy="94732"/>
            </a:xfrm>
            <a:prstGeom prst="flowChartConnector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/>
            </a:p>
          </p:txBody>
        </p:sp>
        <p:sp>
          <p:nvSpPr>
            <p:cNvPr id="255" name="流程图: 联系 254"/>
            <p:cNvSpPr>
              <a:spLocks noChangeAspect="1"/>
            </p:cNvSpPr>
            <p:nvPr/>
          </p:nvSpPr>
          <p:spPr>
            <a:xfrm rot="1228806">
              <a:off x="7394031" y="4411090"/>
              <a:ext cx="94707" cy="94732"/>
            </a:xfrm>
            <a:prstGeom prst="flowChartConnector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/>
            </a:p>
          </p:txBody>
        </p:sp>
        <p:sp>
          <p:nvSpPr>
            <p:cNvPr id="256" name="流程图: 联系 255"/>
            <p:cNvSpPr>
              <a:spLocks noChangeAspect="1"/>
            </p:cNvSpPr>
            <p:nvPr/>
          </p:nvSpPr>
          <p:spPr>
            <a:xfrm rot="1228806">
              <a:off x="7522769" y="4220356"/>
              <a:ext cx="94707" cy="94732"/>
            </a:xfrm>
            <a:prstGeom prst="flowChartConnector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/>
            </a:p>
          </p:txBody>
        </p:sp>
        <p:sp>
          <p:nvSpPr>
            <p:cNvPr id="257" name="流程图: 联系 256"/>
            <p:cNvSpPr>
              <a:spLocks noChangeAspect="1"/>
            </p:cNvSpPr>
            <p:nvPr/>
          </p:nvSpPr>
          <p:spPr>
            <a:xfrm rot="1228806">
              <a:off x="8681407" y="2503753"/>
              <a:ext cx="94707" cy="94732"/>
            </a:xfrm>
            <a:prstGeom prst="flowChartConnector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/>
            </a:p>
          </p:txBody>
        </p:sp>
        <p:sp>
          <p:nvSpPr>
            <p:cNvPr id="258" name="流程图: 联系 257"/>
            <p:cNvSpPr>
              <a:spLocks noChangeAspect="1"/>
            </p:cNvSpPr>
            <p:nvPr/>
          </p:nvSpPr>
          <p:spPr>
            <a:xfrm rot="1228806">
              <a:off x="8552669" y="2694487"/>
              <a:ext cx="94707" cy="94732"/>
            </a:xfrm>
            <a:prstGeom prst="flowChartConnector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/>
            </a:p>
          </p:txBody>
        </p:sp>
        <p:sp>
          <p:nvSpPr>
            <p:cNvPr id="259" name="流程图: 联系 258"/>
            <p:cNvSpPr>
              <a:spLocks noChangeAspect="1"/>
            </p:cNvSpPr>
            <p:nvPr/>
          </p:nvSpPr>
          <p:spPr>
            <a:xfrm rot="1228806">
              <a:off x="8423932" y="2885220"/>
              <a:ext cx="94707" cy="94732"/>
            </a:xfrm>
            <a:prstGeom prst="flowChartConnector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/>
            </a:p>
          </p:txBody>
        </p:sp>
        <p:sp>
          <p:nvSpPr>
            <p:cNvPr id="260" name="流程图: 联系 259"/>
            <p:cNvSpPr>
              <a:spLocks noChangeAspect="1"/>
            </p:cNvSpPr>
            <p:nvPr/>
          </p:nvSpPr>
          <p:spPr>
            <a:xfrm rot="1228806">
              <a:off x="8295195" y="3075955"/>
              <a:ext cx="94707" cy="94732"/>
            </a:xfrm>
            <a:prstGeom prst="flowChartConnector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/>
            </a:p>
          </p:txBody>
        </p:sp>
        <p:sp>
          <p:nvSpPr>
            <p:cNvPr id="261" name="流程图: 联系 260"/>
            <p:cNvSpPr>
              <a:spLocks noChangeAspect="1"/>
            </p:cNvSpPr>
            <p:nvPr/>
          </p:nvSpPr>
          <p:spPr>
            <a:xfrm rot="1228806">
              <a:off x="6621605" y="5555492"/>
              <a:ext cx="94707" cy="94732"/>
            </a:xfrm>
            <a:prstGeom prst="flowChartConnector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/>
            </a:p>
          </p:txBody>
        </p:sp>
        <p:sp>
          <p:nvSpPr>
            <p:cNvPr id="262" name="流程图: 联系 261"/>
            <p:cNvSpPr>
              <a:spLocks noChangeAspect="1"/>
            </p:cNvSpPr>
            <p:nvPr/>
          </p:nvSpPr>
          <p:spPr>
            <a:xfrm rot="1228806">
              <a:off x="6492867" y="5746226"/>
              <a:ext cx="94707" cy="94732"/>
            </a:xfrm>
            <a:prstGeom prst="flowChartConnector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/>
            </a:p>
          </p:txBody>
        </p:sp>
        <p:sp>
          <p:nvSpPr>
            <p:cNvPr id="263" name="流程图: 联系 262"/>
            <p:cNvSpPr>
              <a:spLocks noChangeAspect="1"/>
            </p:cNvSpPr>
            <p:nvPr/>
          </p:nvSpPr>
          <p:spPr>
            <a:xfrm rot="1228806">
              <a:off x="7265294" y="4601823"/>
              <a:ext cx="94707" cy="94732"/>
            </a:xfrm>
            <a:prstGeom prst="flowChartConnector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/>
            </a:p>
          </p:txBody>
        </p:sp>
        <p:sp>
          <p:nvSpPr>
            <p:cNvPr id="264" name="流程图: 联系 263"/>
            <p:cNvSpPr>
              <a:spLocks noChangeAspect="1"/>
            </p:cNvSpPr>
            <p:nvPr/>
          </p:nvSpPr>
          <p:spPr>
            <a:xfrm rot="1228806">
              <a:off x="7136555" y="4792558"/>
              <a:ext cx="94707" cy="94732"/>
            </a:xfrm>
            <a:prstGeom prst="flowChartConnector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/>
            </a:p>
          </p:txBody>
        </p:sp>
        <p:sp>
          <p:nvSpPr>
            <p:cNvPr id="265" name="流程图: 联系 264"/>
            <p:cNvSpPr>
              <a:spLocks noChangeAspect="1"/>
            </p:cNvSpPr>
            <p:nvPr/>
          </p:nvSpPr>
          <p:spPr>
            <a:xfrm rot="1228806">
              <a:off x="7007818" y="4983291"/>
              <a:ext cx="94707" cy="94732"/>
            </a:xfrm>
            <a:prstGeom prst="flowChartConnector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/>
            </a:p>
          </p:txBody>
        </p:sp>
        <p:sp>
          <p:nvSpPr>
            <p:cNvPr id="266" name="流程图: 联系 265"/>
            <p:cNvSpPr>
              <a:spLocks noChangeAspect="1"/>
            </p:cNvSpPr>
            <p:nvPr/>
          </p:nvSpPr>
          <p:spPr>
            <a:xfrm rot="1228806">
              <a:off x="6879081" y="5174025"/>
              <a:ext cx="94707" cy="94732"/>
            </a:xfrm>
            <a:prstGeom prst="flowChartConnector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/>
            </a:p>
          </p:txBody>
        </p:sp>
        <p:sp>
          <p:nvSpPr>
            <p:cNvPr id="267" name="流程图: 联系 266"/>
            <p:cNvSpPr>
              <a:spLocks noChangeAspect="1"/>
            </p:cNvSpPr>
            <p:nvPr/>
          </p:nvSpPr>
          <p:spPr>
            <a:xfrm rot="1228806">
              <a:off x="6750343" y="5364759"/>
              <a:ext cx="94707" cy="94732"/>
            </a:xfrm>
            <a:prstGeom prst="flowChartConnector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/>
            </a:p>
          </p:txBody>
        </p:sp>
        <p:sp>
          <p:nvSpPr>
            <p:cNvPr id="268" name="流程图: 联系 267"/>
            <p:cNvSpPr>
              <a:spLocks noChangeAspect="1"/>
            </p:cNvSpPr>
            <p:nvPr/>
          </p:nvSpPr>
          <p:spPr>
            <a:xfrm rot="1228806">
              <a:off x="8810145" y="2313020"/>
              <a:ext cx="94707" cy="94732"/>
            </a:xfrm>
            <a:prstGeom prst="flowChartConnector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/>
            </a:p>
          </p:txBody>
        </p:sp>
        <p:sp>
          <p:nvSpPr>
            <p:cNvPr id="269" name="流程图: 联系 268"/>
            <p:cNvSpPr>
              <a:spLocks noChangeAspect="1"/>
            </p:cNvSpPr>
            <p:nvPr/>
          </p:nvSpPr>
          <p:spPr>
            <a:xfrm rot="1228806">
              <a:off x="7889055" y="4033920"/>
              <a:ext cx="94707" cy="94732"/>
            </a:xfrm>
            <a:prstGeom prst="flowChartConnector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/>
            </a:p>
          </p:txBody>
        </p:sp>
        <p:sp>
          <p:nvSpPr>
            <p:cNvPr id="270" name="流程图: 联系 269"/>
            <p:cNvSpPr>
              <a:spLocks noChangeAspect="1"/>
            </p:cNvSpPr>
            <p:nvPr/>
          </p:nvSpPr>
          <p:spPr>
            <a:xfrm rot="1228806">
              <a:off x="8403693" y="3270666"/>
              <a:ext cx="94707" cy="94732"/>
            </a:xfrm>
            <a:prstGeom prst="flowChartConnector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/>
            </a:p>
          </p:txBody>
        </p:sp>
        <p:sp>
          <p:nvSpPr>
            <p:cNvPr id="271" name="流程图: 联系 270"/>
            <p:cNvSpPr>
              <a:spLocks noChangeAspect="1"/>
            </p:cNvSpPr>
            <p:nvPr/>
          </p:nvSpPr>
          <p:spPr>
            <a:xfrm rot="1228806">
              <a:off x="8275034" y="3461480"/>
              <a:ext cx="94707" cy="94732"/>
            </a:xfrm>
            <a:prstGeom prst="flowChartConnector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/>
            </a:p>
          </p:txBody>
        </p:sp>
        <p:sp>
          <p:nvSpPr>
            <p:cNvPr id="272" name="流程图: 联系 271"/>
            <p:cNvSpPr>
              <a:spLocks noChangeAspect="1"/>
            </p:cNvSpPr>
            <p:nvPr/>
          </p:nvSpPr>
          <p:spPr>
            <a:xfrm rot="1228806">
              <a:off x="8146374" y="3652293"/>
              <a:ext cx="94707" cy="94732"/>
            </a:xfrm>
            <a:prstGeom prst="flowChartConnector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/>
            </a:p>
          </p:txBody>
        </p:sp>
        <p:sp>
          <p:nvSpPr>
            <p:cNvPr id="273" name="流程图: 联系 272"/>
            <p:cNvSpPr>
              <a:spLocks noChangeAspect="1"/>
            </p:cNvSpPr>
            <p:nvPr/>
          </p:nvSpPr>
          <p:spPr>
            <a:xfrm rot="1228806">
              <a:off x="8017715" y="3843106"/>
              <a:ext cx="94707" cy="94732"/>
            </a:xfrm>
            <a:prstGeom prst="flowChartConnector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/>
            </a:p>
          </p:txBody>
        </p:sp>
        <p:sp>
          <p:nvSpPr>
            <p:cNvPr id="274" name="流程图: 联系 273"/>
            <p:cNvSpPr>
              <a:spLocks noChangeAspect="1"/>
            </p:cNvSpPr>
            <p:nvPr/>
          </p:nvSpPr>
          <p:spPr>
            <a:xfrm rot="1228806">
              <a:off x="7631737" y="4415547"/>
              <a:ext cx="94707" cy="94732"/>
            </a:xfrm>
            <a:prstGeom prst="flowChartConnector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/>
            </a:p>
          </p:txBody>
        </p:sp>
        <p:sp>
          <p:nvSpPr>
            <p:cNvPr id="275" name="流程图: 联系 274"/>
            <p:cNvSpPr>
              <a:spLocks noChangeAspect="1"/>
            </p:cNvSpPr>
            <p:nvPr/>
          </p:nvSpPr>
          <p:spPr>
            <a:xfrm rot="1228806">
              <a:off x="7760396" y="4224734"/>
              <a:ext cx="94707" cy="94732"/>
            </a:xfrm>
            <a:prstGeom prst="flowChartConnector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/>
            </a:p>
          </p:txBody>
        </p:sp>
        <p:sp>
          <p:nvSpPr>
            <p:cNvPr id="276" name="流程图: 联系 275"/>
            <p:cNvSpPr>
              <a:spLocks noChangeAspect="1"/>
            </p:cNvSpPr>
            <p:nvPr/>
          </p:nvSpPr>
          <p:spPr>
            <a:xfrm rot="1228806">
              <a:off x="8918330" y="2507411"/>
              <a:ext cx="94707" cy="94732"/>
            </a:xfrm>
            <a:prstGeom prst="flowChartConnector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/>
            </a:p>
          </p:txBody>
        </p:sp>
        <p:sp>
          <p:nvSpPr>
            <p:cNvPr id="277" name="流程图: 联系 276"/>
            <p:cNvSpPr>
              <a:spLocks noChangeAspect="1"/>
            </p:cNvSpPr>
            <p:nvPr/>
          </p:nvSpPr>
          <p:spPr>
            <a:xfrm rot="1228806">
              <a:off x="8789671" y="2698225"/>
              <a:ext cx="94707" cy="94732"/>
            </a:xfrm>
            <a:prstGeom prst="flowChartConnector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/>
            </a:p>
          </p:txBody>
        </p:sp>
        <p:sp>
          <p:nvSpPr>
            <p:cNvPr id="278" name="流程图: 联系 277"/>
            <p:cNvSpPr>
              <a:spLocks noChangeAspect="1"/>
            </p:cNvSpPr>
            <p:nvPr/>
          </p:nvSpPr>
          <p:spPr>
            <a:xfrm rot="1228806">
              <a:off x="8661013" y="2889039"/>
              <a:ext cx="94707" cy="94732"/>
            </a:xfrm>
            <a:prstGeom prst="flowChartConnector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/>
            </a:p>
          </p:txBody>
        </p:sp>
        <p:sp>
          <p:nvSpPr>
            <p:cNvPr id="279" name="流程图: 联系 278"/>
            <p:cNvSpPr>
              <a:spLocks noChangeAspect="1"/>
            </p:cNvSpPr>
            <p:nvPr/>
          </p:nvSpPr>
          <p:spPr>
            <a:xfrm rot="1228806">
              <a:off x="8532352" y="3079853"/>
              <a:ext cx="94707" cy="94732"/>
            </a:xfrm>
            <a:prstGeom prst="flowChartConnector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/>
            </a:p>
          </p:txBody>
        </p:sp>
        <p:sp>
          <p:nvSpPr>
            <p:cNvPr id="280" name="流程图: 联系 279"/>
            <p:cNvSpPr>
              <a:spLocks noChangeAspect="1"/>
            </p:cNvSpPr>
            <p:nvPr/>
          </p:nvSpPr>
          <p:spPr>
            <a:xfrm rot="1228806">
              <a:off x="6859780" y="5560427"/>
              <a:ext cx="94707" cy="94732"/>
            </a:xfrm>
            <a:prstGeom prst="flowChartConnector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/>
            </a:p>
          </p:txBody>
        </p:sp>
        <p:sp>
          <p:nvSpPr>
            <p:cNvPr id="281" name="流程图: 联系 280"/>
            <p:cNvSpPr>
              <a:spLocks noChangeAspect="1"/>
            </p:cNvSpPr>
            <p:nvPr/>
          </p:nvSpPr>
          <p:spPr>
            <a:xfrm rot="1228806">
              <a:off x="6731121" y="5751242"/>
              <a:ext cx="94707" cy="94732"/>
            </a:xfrm>
            <a:prstGeom prst="flowChartConnector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/>
            </a:p>
          </p:txBody>
        </p:sp>
        <p:sp>
          <p:nvSpPr>
            <p:cNvPr id="282" name="流程图: 联系 281"/>
            <p:cNvSpPr>
              <a:spLocks noChangeAspect="1"/>
            </p:cNvSpPr>
            <p:nvPr/>
          </p:nvSpPr>
          <p:spPr>
            <a:xfrm rot="1228806">
              <a:off x="7503078" y="4606361"/>
              <a:ext cx="94707" cy="94732"/>
            </a:xfrm>
            <a:prstGeom prst="flowChartConnector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/>
            </a:p>
          </p:txBody>
        </p:sp>
        <p:sp>
          <p:nvSpPr>
            <p:cNvPr id="283" name="流程图: 联系 282"/>
            <p:cNvSpPr>
              <a:spLocks noChangeAspect="1"/>
            </p:cNvSpPr>
            <p:nvPr/>
          </p:nvSpPr>
          <p:spPr>
            <a:xfrm rot="1228806">
              <a:off x="7374419" y="4797174"/>
              <a:ext cx="94707" cy="94732"/>
            </a:xfrm>
            <a:prstGeom prst="flowChartConnector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/>
            </a:p>
          </p:txBody>
        </p:sp>
        <p:sp>
          <p:nvSpPr>
            <p:cNvPr id="284" name="流程图: 联系 283"/>
            <p:cNvSpPr>
              <a:spLocks noChangeAspect="1"/>
            </p:cNvSpPr>
            <p:nvPr/>
          </p:nvSpPr>
          <p:spPr>
            <a:xfrm rot="1228806">
              <a:off x="7245758" y="4987988"/>
              <a:ext cx="94707" cy="94732"/>
            </a:xfrm>
            <a:prstGeom prst="flowChartConnector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/>
            </a:p>
          </p:txBody>
        </p:sp>
        <p:sp>
          <p:nvSpPr>
            <p:cNvPr id="285" name="流程图: 联系 284"/>
            <p:cNvSpPr>
              <a:spLocks noChangeAspect="1"/>
            </p:cNvSpPr>
            <p:nvPr/>
          </p:nvSpPr>
          <p:spPr>
            <a:xfrm rot="1228806">
              <a:off x="7117100" y="5178801"/>
              <a:ext cx="94707" cy="94732"/>
            </a:xfrm>
            <a:prstGeom prst="flowChartConnector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/>
            </a:p>
          </p:txBody>
        </p:sp>
        <p:sp>
          <p:nvSpPr>
            <p:cNvPr id="286" name="流程图: 联系 285"/>
            <p:cNvSpPr>
              <a:spLocks noChangeAspect="1"/>
            </p:cNvSpPr>
            <p:nvPr/>
          </p:nvSpPr>
          <p:spPr>
            <a:xfrm rot="1228806">
              <a:off x="6988441" y="5369614"/>
              <a:ext cx="94707" cy="94732"/>
            </a:xfrm>
            <a:prstGeom prst="flowChartConnector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/>
            </a:p>
          </p:txBody>
        </p:sp>
        <p:sp>
          <p:nvSpPr>
            <p:cNvPr id="287" name="流程图: 联系 286"/>
            <p:cNvSpPr>
              <a:spLocks noChangeAspect="1"/>
            </p:cNvSpPr>
            <p:nvPr/>
          </p:nvSpPr>
          <p:spPr>
            <a:xfrm rot="1228806">
              <a:off x="9046991" y="2316598"/>
              <a:ext cx="94707" cy="94732"/>
            </a:xfrm>
            <a:prstGeom prst="flowChartConnector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/>
            </a:p>
          </p:txBody>
        </p:sp>
        <p:sp>
          <p:nvSpPr>
            <p:cNvPr id="288" name="流程图: 联系 287"/>
            <p:cNvSpPr>
              <a:spLocks noChangeAspect="1"/>
            </p:cNvSpPr>
            <p:nvPr/>
          </p:nvSpPr>
          <p:spPr>
            <a:xfrm rot="1228806">
              <a:off x="8126607" y="4038226"/>
              <a:ext cx="94707" cy="94732"/>
            </a:xfrm>
            <a:prstGeom prst="flowChartConnector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/>
            </a:p>
          </p:txBody>
        </p:sp>
        <p:sp>
          <p:nvSpPr>
            <p:cNvPr id="289" name="流程图: 联系 288"/>
            <p:cNvSpPr>
              <a:spLocks noChangeAspect="1"/>
            </p:cNvSpPr>
            <p:nvPr/>
          </p:nvSpPr>
          <p:spPr>
            <a:xfrm rot="1228806">
              <a:off x="8640929" y="3274647"/>
              <a:ext cx="94707" cy="94732"/>
            </a:xfrm>
            <a:prstGeom prst="flowChartConnector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/>
            </a:p>
          </p:txBody>
        </p:sp>
        <p:sp>
          <p:nvSpPr>
            <p:cNvPr id="290" name="流程图: 联系 289"/>
            <p:cNvSpPr>
              <a:spLocks noChangeAspect="1"/>
            </p:cNvSpPr>
            <p:nvPr/>
          </p:nvSpPr>
          <p:spPr>
            <a:xfrm rot="1228806">
              <a:off x="8512351" y="3465542"/>
              <a:ext cx="94707" cy="94732"/>
            </a:xfrm>
            <a:prstGeom prst="flowChartConnector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/>
            </a:p>
          </p:txBody>
        </p:sp>
        <p:sp>
          <p:nvSpPr>
            <p:cNvPr id="291" name="流程图: 联系 290"/>
            <p:cNvSpPr>
              <a:spLocks noChangeAspect="1"/>
            </p:cNvSpPr>
            <p:nvPr/>
          </p:nvSpPr>
          <p:spPr>
            <a:xfrm rot="1228806">
              <a:off x="8383768" y="3656437"/>
              <a:ext cx="94707" cy="94732"/>
            </a:xfrm>
            <a:prstGeom prst="flowChartConnector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/>
            </a:p>
          </p:txBody>
        </p:sp>
        <p:sp>
          <p:nvSpPr>
            <p:cNvPr id="292" name="流程图: 联系 291"/>
            <p:cNvSpPr>
              <a:spLocks noChangeAspect="1"/>
            </p:cNvSpPr>
            <p:nvPr/>
          </p:nvSpPr>
          <p:spPr>
            <a:xfrm rot="1228806">
              <a:off x="8255188" y="3848600"/>
              <a:ext cx="94707" cy="94732"/>
            </a:xfrm>
            <a:prstGeom prst="flowChartConnector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/>
            </a:p>
          </p:txBody>
        </p:sp>
        <p:sp>
          <p:nvSpPr>
            <p:cNvPr id="293" name="流程图: 联系 292"/>
            <p:cNvSpPr>
              <a:spLocks noChangeAspect="1"/>
            </p:cNvSpPr>
            <p:nvPr/>
          </p:nvSpPr>
          <p:spPr>
            <a:xfrm rot="1228806">
              <a:off x="7869445" y="4420013"/>
              <a:ext cx="94707" cy="94732"/>
            </a:xfrm>
            <a:prstGeom prst="flowChartConnector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/>
            </a:p>
          </p:txBody>
        </p:sp>
        <p:sp>
          <p:nvSpPr>
            <p:cNvPr id="294" name="流程图: 联系 293"/>
            <p:cNvSpPr>
              <a:spLocks noChangeAspect="1"/>
            </p:cNvSpPr>
            <p:nvPr/>
          </p:nvSpPr>
          <p:spPr>
            <a:xfrm rot="1228806">
              <a:off x="7998026" y="4229119"/>
              <a:ext cx="94707" cy="94732"/>
            </a:xfrm>
            <a:prstGeom prst="flowChartConnector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/>
            </a:p>
          </p:txBody>
        </p:sp>
        <p:sp>
          <p:nvSpPr>
            <p:cNvPr id="295" name="流程图: 联系 294"/>
            <p:cNvSpPr>
              <a:spLocks noChangeAspect="1"/>
            </p:cNvSpPr>
            <p:nvPr/>
          </p:nvSpPr>
          <p:spPr>
            <a:xfrm rot="1228806">
              <a:off x="9155254" y="2511072"/>
              <a:ext cx="94707" cy="94732"/>
            </a:xfrm>
            <a:prstGeom prst="flowChartConnector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/>
            </a:p>
          </p:txBody>
        </p:sp>
        <p:sp>
          <p:nvSpPr>
            <p:cNvPr id="296" name="流程图: 联系 295"/>
            <p:cNvSpPr>
              <a:spLocks noChangeAspect="1"/>
            </p:cNvSpPr>
            <p:nvPr/>
          </p:nvSpPr>
          <p:spPr>
            <a:xfrm rot="1228806">
              <a:off x="9026673" y="2701966"/>
              <a:ext cx="94707" cy="94732"/>
            </a:xfrm>
            <a:prstGeom prst="flowChartConnector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/>
            </a:p>
          </p:txBody>
        </p:sp>
        <p:sp>
          <p:nvSpPr>
            <p:cNvPr id="297" name="流程图: 联系 296"/>
            <p:cNvSpPr>
              <a:spLocks noChangeAspect="1"/>
            </p:cNvSpPr>
            <p:nvPr/>
          </p:nvSpPr>
          <p:spPr>
            <a:xfrm rot="1228806">
              <a:off x="8898092" y="2892860"/>
              <a:ext cx="94707" cy="94732"/>
            </a:xfrm>
            <a:prstGeom prst="flowChartConnector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/>
            </a:p>
          </p:txBody>
        </p:sp>
        <p:sp>
          <p:nvSpPr>
            <p:cNvPr id="298" name="流程图: 联系 297"/>
            <p:cNvSpPr>
              <a:spLocks noChangeAspect="1"/>
            </p:cNvSpPr>
            <p:nvPr/>
          </p:nvSpPr>
          <p:spPr>
            <a:xfrm rot="1228806">
              <a:off x="8769511" y="3083754"/>
              <a:ext cx="94707" cy="94732"/>
            </a:xfrm>
            <a:prstGeom prst="flowChartConnector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/>
            </a:p>
          </p:txBody>
        </p:sp>
        <p:sp>
          <p:nvSpPr>
            <p:cNvPr id="299" name="流程图: 联系 298"/>
            <p:cNvSpPr>
              <a:spLocks noChangeAspect="1"/>
            </p:cNvSpPr>
            <p:nvPr/>
          </p:nvSpPr>
          <p:spPr>
            <a:xfrm rot="1228806">
              <a:off x="7097959" y="5565378"/>
              <a:ext cx="94707" cy="94732"/>
            </a:xfrm>
            <a:prstGeom prst="flowChartConnector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/>
            </a:p>
          </p:txBody>
        </p:sp>
        <p:sp>
          <p:nvSpPr>
            <p:cNvPr id="300" name="流程图: 联系 299"/>
            <p:cNvSpPr>
              <a:spLocks noChangeAspect="1"/>
            </p:cNvSpPr>
            <p:nvPr/>
          </p:nvSpPr>
          <p:spPr>
            <a:xfrm rot="1228806">
              <a:off x="6969377" y="5756273"/>
              <a:ext cx="94707" cy="94732"/>
            </a:xfrm>
            <a:prstGeom prst="flowChartConnector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/>
            </a:p>
          </p:txBody>
        </p:sp>
        <p:sp>
          <p:nvSpPr>
            <p:cNvPr id="301" name="流程图: 联系 300"/>
            <p:cNvSpPr>
              <a:spLocks noChangeAspect="1"/>
            </p:cNvSpPr>
            <p:nvPr/>
          </p:nvSpPr>
          <p:spPr>
            <a:xfrm rot="1228806">
              <a:off x="7740864" y="4610907"/>
              <a:ext cx="94707" cy="94732"/>
            </a:xfrm>
            <a:prstGeom prst="flowChartConnector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/>
            </a:p>
          </p:txBody>
        </p:sp>
        <p:sp>
          <p:nvSpPr>
            <p:cNvPr id="302" name="流程图: 联系 301"/>
            <p:cNvSpPr>
              <a:spLocks noChangeAspect="1"/>
            </p:cNvSpPr>
            <p:nvPr/>
          </p:nvSpPr>
          <p:spPr>
            <a:xfrm rot="1228806">
              <a:off x="7612283" y="4801802"/>
              <a:ext cx="94707" cy="94732"/>
            </a:xfrm>
            <a:prstGeom prst="flowChartConnector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/>
            </a:p>
          </p:txBody>
        </p:sp>
        <p:sp>
          <p:nvSpPr>
            <p:cNvPr id="303" name="流程图: 联系 302"/>
            <p:cNvSpPr>
              <a:spLocks noChangeAspect="1"/>
            </p:cNvSpPr>
            <p:nvPr/>
          </p:nvSpPr>
          <p:spPr>
            <a:xfrm rot="1228806">
              <a:off x="7483701" y="4992697"/>
              <a:ext cx="94707" cy="94732"/>
            </a:xfrm>
            <a:prstGeom prst="flowChartConnector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/>
            </a:p>
          </p:txBody>
        </p:sp>
        <p:sp>
          <p:nvSpPr>
            <p:cNvPr id="304" name="流程图: 联系 303"/>
            <p:cNvSpPr>
              <a:spLocks noChangeAspect="1"/>
            </p:cNvSpPr>
            <p:nvPr/>
          </p:nvSpPr>
          <p:spPr>
            <a:xfrm rot="1228806">
              <a:off x="7355121" y="5183591"/>
              <a:ext cx="94707" cy="94732"/>
            </a:xfrm>
            <a:prstGeom prst="flowChartConnector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/>
            </a:p>
          </p:txBody>
        </p:sp>
        <p:sp>
          <p:nvSpPr>
            <p:cNvPr id="305" name="流程图: 联系 304"/>
            <p:cNvSpPr>
              <a:spLocks noChangeAspect="1"/>
            </p:cNvSpPr>
            <p:nvPr/>
          </p:nvSpPr>
          <p:spPr>
            <a:xfrm rot="1228806">
              <a:off x="7226540" y="5374486"/>
              <a:ext cx="94707" cy="94732"/>
            </a:xfrm>
            <a:prstGeom prst="flowChartConnector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/>
            </a:p>
          </p:txBody>
        </p:sp>
        <p:sp>
          <p:nvSpPr>
            <p:cNvPr id="306" name="流程图: 联系 305"/>
            <p:cNvSpPr>
              <a:spLocks noChangeAspect="1"/>
            </p:cNvSpPr>
            <p:nvPr/>
          </p:nvSpPr>
          <p:spPr>
            <a:xfrm rot="1228806">
              <a:off x="9283836" y="2320177"/>
              <a:ext cx="94707" cy="94732"/>
            </a:xfrm>
            <a:prstGeom prst="flowChartConnector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/>
            </a:p>
          </p:txBody>
        </p:sp>
        <p:sp>
          <p:nvSpPr>
            <p:cNvPr id="307" name="流程图: 联系 306"/>
            <p:cNvSpPr>
              <a:spLocks noChangeAspect="1"/>
            </p:cNvSpPr>
            <p:nvPr/>
          </p:nvSpPr>
          <p:spPr>
            <a:xfrm rot="1228806">
              <a:off x="8364156" y="4042522"/>
              <a:ext cx="94707" cy="94732"/>
            </a:xfrm>
            <a:prstGeom prst="flowChartConnector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/>
            </a:p>
          </p:txBody>
        </p:sp>
        <p:sp>
          <p:nvSpPr>
            <p:cNvPr id="308" name="流程图: 联系 307"/>
            <p:cNvSpPr>
              <a:spLocks noChangeAspect="1"/>
            </p:cNvSpPr>
            <p:nvPr/>
          </p:nvSpPr>
          <p:spPr>
            <a:xfrm rot="1228806">
              <a:off x="8878167" y="3278626"/>
              <a:ext cx="94707" cy="94732"/>
            </a:xfrm>
            <a:prstGeom prst="flowChartConnector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/>
            </a:p>
          </p:txBody>
        </p:sp>
        <p:sp>
          <p:nvSpPr>
            <p:cNvPr id="309" name="流程图: 联系 308"/>
            <p:cNvSpPr>
              <a:spLocks noChangeAspect="1"/>
            </p:cNvSpPr>
            <p:nvPr/>
          </p:nvSpPr>
          <p:spPr>
            <a:xfrm rot="1228806">
              <a:off x="8749665" y="3469600"/>
              <a:ext cx="94707" cy="94732"/>
            </a:xfrm>
            <a:prstGeom prst="flowChartConnector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/>
            </a:p>
          </p:txBody>
        </p:sp>
        <p:sp>
          <p:nvSpPr>
            <p:cNvPr id="310" name="流程图: 联系 309"/>
            <p:cNvSpPr>
              <a:spLocks noChangeAspect="1"/>
            </p:cNvSpPr>
            <p:nvPr/>
          </p:nvSpPr>
          <p:spPr>
            <a:xfrm rot="1228806">
              <a:off x="8621162" y="3660574"/>
              <a:ext cx="94707" cy="94732"/>
            </a:xfrm>
            <a:prstGeom prst="flowChartConnector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/>
            </a:p>
          </p:txBody>
        </p:sp>
        <p:sp>
          <p:nvSpPr>
            <p:cNvPr id="311" name="流程图: 联系 310"/>
            <p:cNvSpPr>
              <a:spLocks noChangeAspect="1"/>
            </p:cNvSpPr>
            <p:nvPr/>
          </p:nvSpPr>
          <p:spPr>
            <a:xfrm rot="1228806">
              <a:off x="8492661" y="3934352"/>
              <a:ext cx="94707" cy="94732"/>
            </a:xfrm>
            <a:prstGeom prst="flowChartConnector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/>
            </a:p>
          </p:txBody>
        </p:sp>
        <p:sp>
          <p:nvSpPr>
            <p:cNvPr id="312" name="流程图: 联系 311"/>
            <p:cNvSpPr>
              <a:spLocks noChangeAspect="1"/>
            </p:cNvSpPr>
            <p:nvPr/>
          </p:nvSpPr>
          <p:spPr>
            <a:xfrm rot="1228806">
              <a:off x="8075401" y="4430819"/>
              <a:ext cx="94707" cy="94732"/>
            </a:xfrm>
            <a:prstGeom prst="flowChartConnector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/>
            </a:p>
          </p:txBody>
        </p:sp>
        <p:sp>
          <p:nvSpPr>
            <p:cNvPr id="313" name="流程图: 联系 312"/>
            <p:cNvSpPr>
              <a:spLocks noChangeAspect="1"/>
            </p:cNvSpPr>
            <p:nvPr/>
          </p:nvSpPr>
          <p:spPr>
            <a:xfrm rot="1228806">
              <a:off x="8235654" y="4233496"/>
              <a:ext cx="94707" cy="94732"/>
            </a:xfrm>
            <a:prstGeom prst="flowChartConnector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/>
            </a:p>
          </p:txBody>
        </p:sp>
        <p:sp>
          <p:nvSpPr>
            <p:cNvPr id="314" name="流程图: 联系 313"/>
            <p:cNvSpPr>
              <a:spLocks noChangeAspect="1"/>
            </p:cNvSpPr>
            <p:nvPr/>
          </p:nvSpPr>
          <p:spPr>
            <a:xfrm rot="1228806">
              <a:off x="9392178" y="2514730"/>
              <a:ext cx="94707" cy="94732"/>
            </a:xfrm>
            <a:prstGeom prst="flowChartConnector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/>
            </a:p>
          </p:txBody>
        </p:sp>
        <p:sp>
          <p:nvSpPr>
            <p:cNvPr id="315" name="流程图: 联系 314"/>
            <p:cNvSpPr>
              <a:spLocks noChangeAspect="1"/>
            </p:cNvSpPr>
            <p:nvPr/>
          </p:nvSpPr>
          <p:spPr>
            <a:xfrm rot="1228806">
              <a:off x="9263676" y="2705704"/>
              <a:ext cx="94707" cy="94732"/>
            </a:xfrm>
            <a:prstGeom prst="flowChartConnector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/>
            </a:p>
          </p:txBody>
        </p:sp>
        <p:sp>
          <p:nvSpPr>
            <p:cNvPr id="316" name="流程图: 联系 315"/>
            <p:cNvSpPr>
              <a:spLocks noChangeAspect="1"/>
            </p:cNvSpPr>
            <p:nvPr/>
          </p:nvSpPr>
          <p:spPr>
            <a:xfrm rot="1228806">
              <a:off x="9135172" y="2896677"/>
              <a:ext cx="94707" cy="94732"/>
            </a:xfrm>
            <a:prstGeom prst="flowChartConnector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/>
            </a:p>
          </p:txBody>
        </p:sp>
        <p:sp>
          <p:nvSpPr>
            <p:cNvPr id="317" name="流程图: 联系 316"/>
            <p:cNvSpPr>
              <a:spLocks noChangeAspect="1"/>
            </p:cNvSpPr>
            <p:nvPr/>
          </p:nvSpPr>
          <p:spPr>
            <a:xfrm rot="1228806">
              <a:off x="9006670" y="3087652"/>
              <a:ext cx="94707" cy="94732"/>
            </a:xfrm>
            <a:prstGeom prst="flowChartConnector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/>
            </a:p>
          </p:txBody>
        </p:sp>
        <p:sp>
          <p:nvSpPr>
            <p:cNvPr id="318" name="流程图: 联系 317"/>
            <p:cNvSpPr>
              <a:spLocks noChangeAspect="1"/>
            </p:cNvSpPr>
            <p:nvPr/>
          </p:nvSpPr>
          <p:spPr>
            <a:xfrm rot="1228806">
              <a:off x="7336134" y="5570315"/>
              <a:ext cx="94707" cy="94732"/>
            </a:xfrm>
            <a:prstGeom prst="flowChartConnector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/>
            </a:p>
          </p:txBody>
        </p:sp>
        <p:sp>
          <p:nvSpPr>
            <p:cNvPr id="319" name="流程图: 联系 318"/>
            <p:cNvSpPr>
              <a:spLocks noChangeAspect="1"/>
            </p:cNvSpPr>
            <p:nvPr/>
          </p:nvSpPr>
          <p:spPr>
            <a:xfrm rot="1228806">
              <a:off x="7207632" y="5761289"/>
              <a:ext cx="94707" cy="94732"/>
            </a:xfrm>
            <a:prstGeom prst="flowChartConnector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/>
            </a:p>
          </p:txBody>
        </p:sp>
        <p:sp>
          <p:nvSpPr>
            <p:cNvPr id="320" name="流程图: 联系 319"/>
            <p:cNvSpPr>
              <a:spLocks noChangeAspect="1"/>
            </p:cNvSpPr>
            <p:nvPr/>
          </p:nvSpPr>
          <p:spPr>
            <a:xfrm rot="1228806">
              <a:off x="7978648" y="4684024"/>
              <a:ext cx="94707" cy="94732"/>
            </a:xfrm>
            <a:prstGeom prst="flowChartConnector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/>
            </a:p>
          </p:txBody>
        </p:sp>
        <p:sp>
          <p:nvSpPr>
            <p:cNvPr id="321" name="流程图: 联系 320"/>
            <p:cNvSpPr>
              <a:spLocks noChangeAspect="1"/>
            </p:cNvSpPr>
            <p:nvPr/>
          </p:nvSpPr>
          <p:spPr>
            <a:xfrm rot="1228806">
              <a:off x="7850145" y="4806419"/>
              <a:ext cx="94707" cy="94732"/>
            </a:xfrm>
            <a:prstGeom prst="flowChartConnector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/>
            </a:p>
          </p:txBody>
        </p:sp>
        <p:sp>
          <p:nvSpPr>
            <p:cNvPr id="322" name="流程图: 联系 321"/>
            <p:cNvSpPr>
              <a:spLocks noChangeAspect="1"/>
            </p:cNvSpPr>
            <p:nvPr/>
          </p:nvSpPr>
          <p:spPr>
            <a:xfrm rot="1228806">
              <a:off x="7721643" y="4997392"/>
              <a:ext cx="94707" cy="94732"/>
            </a:xfrm>
            <a:prstGeom prst="flowChartConnector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/>
            </a:p>
          </p:txBody>
        </p:sp>
        <p:sp>
          <p:nvSpPr>
            <p:cNvPr id="323" name="流程图: 联系 322"/>
            <p:cNvSpPr>
              <a:spLocks noChangeAspect="1"/>
            </p:cNvSpPr>
            <p:nvPr/>
          </p:nvSpPr>
          <p:spPr>
            <a:xfrm rot="1228806">
              <a:off x="7593139" y="5188366"/>
              <a:ext cx="94707" cy="94732"/>
            </a:xfrm>
            <a:prstGeom prst="flowChartConnector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/>
            </a:p>
          </p:txBody>
        </p:sp>
        <p:sp>
          <p:nvSpPr>
            <p:cNvPr id="324" name="流程图: 联系 323"/>
            <p:cNvSpPr>
              <a:spLocks noChangeAspect="1"/>
            </p:cNvSpPr>
            <p:nvPr/>
          </p:nvSpPr>
          <p:spPr>
            <a:xfrm rot="1228806">
              <a:off x="7464637" y="5379340"/>
              <a:ext cx="94707" cy="94732"/>
            </a:xfrm>
            <a:prstGeom prst="flowChartConnector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/>
            </a:p>
          </p:txBody>
        </p:sp>
        <p:sp>
          <p:nvSpPr>
            <p:cNvPr id="325" name="流程图: 联系 324"/>
            <p:cNvSpPr>
              <a:spLocks noChangeAspect="1"/>
            </p:cNvSpPr>
            <p:nvPr/>
          </p:nvSpPr>
          <p:spPr>
            <a:xfrm rot="1228806">
              <a:off x="9520681" y="2323756"/>
              <a:ext cx="94707" cy="94732"/>
            </a:xfrm>
            <a:prstGeom prst="flowChartConnector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/>
            </a:p>
          </p:txBody>
        </p:sp>
        <p:sp>
          <p:nvSpPr>
            <p:cNvPr id="326" name="流程图: 联系 325"/>
            <p:cNvSpPr>
              <a:spLocks noChangeAspect="1"/>
            </p:cNvSpPr>
            <p:nvPr/>
          </p:nvSpPr>
          <p:spPr>
            <a:xfrm rot="1228806">
              <a:off x="8601715" y="4046826"/>
              <a:ext cx="94707" cy="94732"/>
            </a:xfrm>
            <a:prstGeom prst="flowChartConnector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/>
            </a:p>
          </p:txBody>
        </p:sp>
        <p:sp>
          <p:nvSpPr>
            <p:cNvPr id="327" name="流程图: 联系 326"/>
            <p:cNvSpPr>
              <a:spLocks noChangeAspect="1"/>
            </p:cNvSpPr>
            <p:nvPr/>
          </p:nvSpPr>
          <p:spPr>
            <a:xfrm rot="1228806">
              <a:off x="9115415" y="3282606"/>
              <a:ext cx="94707" cy="94732"/>
            </a:xfrm>
            <a:prstGeom prst="flowChartConnector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/>
            </a:p>
          </p:txBody>
        </p:sp>
        <p:sp>
          <p:nvSpPr>
            <p:cNvPr id="328" name="流程图: 联系 327"/>
            <p:cNvSpPr>
              <a:spLocks noChangeAspect="1"/>
            </p:cNvSpPr>
            <p:nvPr/>
          </p:nvSpPr>
          <p:spPr>
            <a:xfrm rot="1228806">
              <a:off x="8986990" y="3473661"/>
              <a:ext cx="94707" cy="94732"/>
            </a:xfrm>
            <a:prstGeom prst="flowChartConnector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/>
            </a:p>
          </p:txBody>
        </p:sp>
        <p:sp>
          <p:nvSpPr>
            <p:cNvPr id="329" name="流程图: 联系 328"/>
            <p:cNvSpPr>
              <a:spLocks noChangeAspect="1"/>
            </p:cNvSpPr>
            <p:nvPr/>
          </p:nvSpPr>
          <p:spPr>
            <a:xfrm rot="1228806">
              <a:off x="8858565" y="3664717"/>
              <a:ext cx="94707" cy="94732"/>
            </a:xfrm>
            <a:prstGeom prst="flowChartConnector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/>
            </a:p>
          </p:txBody>
        </p:sp>
        <p:sp>
          <p:nvSpPr>
            <p:cNvPr id="330" name="流程图: 联系 329"/>
            <p:cNvSpPr>
              <a:spLocks noChangeAspect="1"/>
            </p:cNvSpPr>
            <p:nvPr/>
          </p:nvSpPr>
          <p:spPr>
            <a:xfrm rot="1228806">
              <a:off x="8730140" y="3855771"/>
              <a:ext cx="94707" cy="94732"/>
            </a:xfrm>
            <a:prstGeom prst="flowChartConnector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/>
            </a:p>
          </p:txBody>
        </p:sp>
        <p:sp>
          <p:nvSpPr>
            <p:cNvPr id="331" name="流程图: 联系 330"/>
            <p:cNvSpPr>
              <a:spLocks noChangeAspect="1"/>
            </p:cNvSpPr>
            <p:nvPr/>
          </p:nvSpPr>
          <p:spPr>
            <a:xfrm rot="1228806">
              <a:off x="8344865" y="4428936"/>
              <a:ext cx="94707" cy="94732"/>
            </a:xfrm>
            <a:prstGeom prst="flowChartConnector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/>
            </a:p>
          </p:txBody>
        </p:sp>
        <p:sp>
          <p:nvSpPr>
            <p:cNvPr id="332" name="流程图: 联系 331"/>
            <p:cNvSpPr>
              <a:spLocks noChangeAspect="1"/>
            </p:cNvSpPr>
            <p:nvPr/>
          </p:nvSpPr>
          <p:spPr>
            <a:xfrm rot="1228806">
              <a:off x="8473290" y="4237881"/>
              <a:ext cx="94707" cy="94732"/>
            </a:xfrm>
            <a:prstGeom prst="flowChartConnector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/>
            </a:p>
          </p:txBody>
        </p:sp>
        <p:sp>
          <p:nvSpPr>
            <p:cNvPr id="333" name="流程图: 联系 332"/>
            <p:cNvSpPr>
              <a:spLocks noChangeAspect="1"/>
            </p:cNvSpPr>
            <p:nvPr/>
          </p:nvSpPr>
          <p:spPr>
            <a:xfrm rot="1228806">
              <a:off x="9629116" y="2518388"/>
              <a:ext cx="94707" cy="94732"/>
            </a:xfrm>
            <a:prstGeom prst="flowChartConnector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/>
            </a:p>
          </p:txBody>
        </p:sp>
        <p:sp>
          <p:nvSpPr>
            <p:cNvPr id="334" name="流程图: 联系 333"/>
            <p:cNvSpPr>
              <a:spLocks noChangeAspect="1"/>
            </p:cNvSpPr>
            <p:nvPr/>
          </p:nvSpPr>
          <p:spPr>
            <a:xfrm rot="1228806">
              <a:off x="9500691" y="2709442"/>
              <a:ext cx="94707" cy="94732"/>
            </a:xfrm>
            <a:prstGeom prst="flowChartConnector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/>
            </a:p>
          </p:txBody>
        </p:sp>
        <p:sp>
          <p:nvSpPr>
            <p:cNvPr id="335" name="流程图: 联系 334"/>
            <p:cNvSpPr>
              <a:spLocks noChangeAspect="1"/>
            </p:cNvSpPr>
            <p:nvPr/>
          </p:nvSpPr>
          <p:spPr>
            <a:xfrm rot="1228806">
              <a:off x="9372266" y="2900497"/>
              <a:ext cx="94707" cy="94732"/>
            </a:xfrm>
            <a:prstGeom prst="flowChartConnector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/>
            </a:p>
          </p:txBody>
        </p:sp>
        <p:sp>
          <p:nvSpPr>
            <p:cNvPr id="336" name="流程图: 联系 335"/>
            <p:cNvSpPr>
              <a:spLocks noChangeAspect="1"/>
            </p:cNvSpPr>
            <p:nvPr/>
          </p:nvSpPr>
          <p:spPr>
            <a:xfrm rot="1228806">
              <a:off x="9243841" y="3091553"/>
              <a:ext cx="94707" cy="94732"/>
            </a:xfrm>
            <a:prstGeom prst="flowChartConnector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/>
            </a:p>
          </p:txBody>
        </p:sp>
        <p:sp>
          <p:nvSpPr>
            <p:cNvPr id="337" name="流程图: 联系 336"/>
            <p:cNvSpPr>
              <a:spLocks noChangeAspect="1"/>
            </p:cNvSpPr>
            <p:nvPr/>
          </p:nvSpPr>
          <p:spPr>
            <a:xfrm rot="1228806">
              <a:off x="7574314" y="5575264"/>
              <a:ext cx="94707" cy="94732"/>
            </a:xfrm>
            <a:prstGeom prst="flowChartConnector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/>
            </a:p>
          </p:txBody>
        </p:sp>
        <p:sp>
          <p:nvSpPr>
            <p:cNvPr id="338" name="流程图: 联系 337"/>
            <p:cNvSpPr>
              <a:spLocks noChangeAspect="1"/>
            </p:cNvSpPr>
            <p:nvPr/>
          </p:nvSpPr>
          <p:spPr>
            <a:xfrm rot="1228806">
              <a:off x="7445889" y="5766320"/>
              <a:ext cx="94707" cy="94732"/>
            </a:xfrm>
            <a:prstGeom prst="flowChartConnector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/>
            </a:p>
          </p:txBody>
        </p:sp>
        <p:sp>
          <p:nvSpPr>
            <p:cNvPr id="339" name="流程图: 联系 338"/>
            <p:cNvSpPr>
              <a:spLocks noChangeAspect="1"/>
            </p:cNvSpPr>
            <p:nvPr/>
          </p:nvSpPr>
          <p:spPr>
            <a:xfrm rot="1228806">
              <a:off x="8216440" y="4619991"/>
              <a:ext cx="94707" cy="94732"/>
            </a:xfrm>
            <a:prstGeom prst="flowChartConnector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/>
            </a:p>
          </p:txBody>
        </p:sp>
        <p:sp>
          <p:nvSpPr>
            <p:cNvPr id="340" name="流程图: 联系 339"/>
            <p:cNvSpPr>
              <a:spLocks noChangeAspect="1"/>
            </p:cNvSpPr>
            <p:nvPr/>
          </p:nvSpPr>
          <p:spPr>
            <a:xfrm rot="1228806">
              <a:off x="8097541" y="4811046"/>
              <a:ext cx="94707" cy="94732"/>
            </a:xfrm>
            <a:prstGeom prst="flowChartConnector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/>
            </a:p>
          </p:txBody>
        </p:sp>
        <p:sp>
          <p:nvSpPr>
            <p:cNvPr id="341" name="流程图: 联系 340"/>
            <p:cNvSpPr>
              <a:spLocks noChangeAspect="1"/>
            </p:cNvSpPr>
            <p:nvPr/>
          </p:nvSpPr>
          <p:spPr>
            <a:xfrm rot="1228806">
              <a:off x="7959589" y="5002100"/>
              <a:ext cx="94707" cy="94732"/>
            </a:xfrm>
            <a:prstGeom prst="flowChartConnector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/>
            </a:p>
          </p:txBody>
        </p:sp>
        <p:sp>
          <p:nvSpPr>
            <p:cNvPr id="342" name="流程图: 联系 341"/>
            <p:cNvSpPr>
              <a:spLocks noChangeAspect="1"/>
            </p:cNvSpPr>
            <p:nvPr/>
          </p:nvSpPr>
          <p:spPr>
            <a:xfrm rot="1228806">
              <a:off x="7831164" y="5193155"/>
              <a:ext cx="94707" cy="94732"/>
            </a:xfrm>
            <a:prstGeom prst="flowChartConnector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/>
            </a:p>
          </p:txBody>
        </p:sp>
        <p:sp>
          <p:nvSpPr>
            <p:cNvPr id="343" name="流程图: 联系 342"/>
            <p:cNvSpPr>
              <a:spLocks noChangeAspect="1"/>
            </p:cNvSpPr>
            <p:nvPr/>
          </p:nvSpPr>
          <p:spPr>
            <a:xfrm rot="1228806">
              <a:off x="7702739" y="5384211"/>
              <a:ext cx="94707" cy="94732"/>
            </a:xfrm>
            <a:prstGeom prst="flowChartConnector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/>
            </a:p>
          </p:txBody>
        </p:sp>
        <p:sp>
          <p:nvSpPr>
            <p:cNvPr id="344" name="流程图: 联系 343"/>
            <p:cNvSpPr>
              <a:spLocks noChangeAspect="1"/>
            </p:cNvSpPr>
            <p:nvPr/>
          </p:nvSpPr>
          <p:spPr>
            <a:xfrm rot="1228806">
              <a:off x="9757541" y="2327333"/>
              <a:ext cx="94707" cy="94732"/>
            </a:xfrm>
            <a:prstGeom prst="flowChartConnector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/>
            </a:p>
          </p:txBody>
        </p:sp>
        <p:sp>
          <p:nvSpPr>
            <p:cNvPr id="345" name="流程图: 联系 344"/>
            <p:cNvSpPr>
              <a:spLocks noChangeAspect="1"/>
            </p:cNvSpPr>
            <p:nvPr/>
          </p:nvSpPr>
          <p:spPr>
            <a:xfrm rot="1228806">
              <a:off x="12164977" y="4111356"/>
              <a:ext cx="94707" cy="94732"/>
            </a:xfrm>
            <a:prstGeom prst="flowChartConnector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/>
            </a:p>
          </p:txBody>
        </p:sp>
        <p:sp>
          <p:nvSpPr>
            <p:cNvPr id="346" name="流程图: 联系 345"/>
            <p:cNvSpPr>
              <a:spLocks noChangeAspect="1"/>
            </p:cNvSpPr>
            <p:nvPr/>
          </p:nvSpPr>
          <p:spPr>
            <a:xfrm rot="1228806">
              <a:off x="12673978" y="3342315"/>
              <a:ext cx="94707" cy="94732"/>
            </a:xfrm>
            <a:prstGeom prst="flowChartConnector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/>
            </a:p>
          </p:txBody>
        </p:sp>
        <p:sp>
          <p:nvSpPr>
            <p:cNvPr id="347" name="流程图: 联系 346"/>
            <p:cNvSpPr>
              <a:spLocks noChangeAspect="1"/>
            </p:cNvSpPr>
            <p:nvPr/>
          </p:nvSpPr>
          <p:spPr>
            <a:xfrm rot="1228806">
              <a:off x="12546729" y="3534575"/>
              <a:ext cx="94707" cy="94732"/>
            </a:xfrm>
            <a:prstGeom prst="flowChartConnector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/>
            </a:p>
          </p:txBody>
        </p:sp>
        <p:sp>
          <p:nvSpPr>
            <p:cNvPr id="348" name="流程图: 联系 347"/>
            <p:cNvSpPr>
              <a:spLocks noChangeAspect="1"/>
            </p:cNvSpPr>
            <p:nvPr/>
          </p:nvSpPr>
          <p:spPr>
            <a:xfrm rot="1228806">
              <a:off x="12419478" y="3726836"/>
              <a:ext cx="94707" cy="94732"/>
            </a:xfrm>
            <a:prstGeom prst="flowChartConnector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/>
            </a:p>
          </p:txBody>
        </p:sp>
        <p:sp>
          <p:nvSpPr>
            <p:cNvPr id="349" name="流程图: 联系 348"/>
            <p:cNvSpPr>
              <a:spLocks noChangeAspect="1"/>
            </p:cNvSpPr>
            <p:nvPr/>
          </p:nvSpPr>
          <p:spPr>
            <a:xfrm rot="1228806">
              <a:off x="12292227" y="3919096"/>
              <a:ext cx="94707" cy="94732"/>
            </a:xfrm>
            <a:prstGeom prst="flowChartConnector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/>
            </a:p>
          </p:txBody>
        </p:sp>
        <p:sp>
          <p:nvSpPr>
            <p:cNvPr id="350" name="流程图: 联系 349"/>
            <p:cNvSpPr>
              <a:spLocks noChangeAspect="1"/>
            </p:cNvSpPr>
            <p:nvPr/>
          </p:nvSpPr>
          <p:spPr>
            <a:xfrm rot="1228806">
              <a:off x="11910473" y="4495877"/>
              <a:ext cx="94707" cy="94732"/>
            </a:xfrm>
            <a:prstGeom prst="flowChartConnector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/>
            </a:p>
          </p:txBody>
        </p:sp>
        <p:sp>
          <p:nvSpPr>
            <p:cNvPr id="351" name="流程图: 联系 350"/>
            <p:cNvSpPr>
              <a:spLocks noChangeAspect="1"/>
            </p:cNvSpPr>
            <p:nvPr/>
          </p:nvSpPr>
          <p:spPr>
            <a:xfrm rot="1228806">
              <a:off x="12037725" y="4303616"/>
              <a:ext cx="94707" cy="94732"/>
            </a:xfrm>
            <a:prstGeom prst="flowChartConnector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/>
            </a:p>
          </p:txBody>
        </p:sp>
        <p:sp>
          <p:nvSpPr>
            <p:cNvPr id="352" name="流程图: 联系 351"/>
            <p:cNvSpPr>
              <a:spLocks noChangeAspect="1"/>
            </p:cNvSpPr>
            <p:nvPr/>
          </p:nvSpPr>
          <p:spPr>
            <a:xfrm rot="1228806">
              <a:off x="13182983" y="2573274"/>
              <a:ext cx="94707" cy="94732"/>
            </a:xfrm>
            <a:prstGeom prst="flowChartConnector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/>
            </a:p>
          </p:txBody>
        </p:sp>
        <p:sp>
          <p:nvSpPr>
            <p:cNvPr id="353" name="流程图: 联系 352"/>
            <p:cNvSpPr>
              <a:spLocks noChangeAspect="1"/>
            </p:cNvSpPr>
            <p:nvPr/>
          </p:nvSpPr>
          <p:spPr>
            <a:xfrm rot="1228806">
              <a:off x="13055732" y="2765535"/>
              <a:ext cx="94707" cy="94732"/>
            </a:xfrm>
            <a:prstGeom prst="flowChartConnector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/>
            </a:p>
          </p:txBody>
        </p:sp>
        <p:sp>
          <p:nvSpPr>
            <p:cNvPr id="354" name="流程图: 联系 353"/>
            <p:cNvSpPr>
              <a:spLocks noChangeAspect="1"/>
            </p:cNvSpPr>
            <p:nvPr/>
          </p:nvSpPr>
          <p:spPr>
            <a:xfrm rot="1228806">
              <a:off x="12928481" y="2957795"/>
              <a:ext cx="94707" cy="94732"/>
            </a:xfrm>
            <a:prstGeom prst="flowChartConnector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/>
            </a:p>
          </p:txBody>
        </p:sp>
        <p:sp>
          <p:nvSpPr>
            <p:cNvPr id="355" name="流程图: 联系 354"/>
            <p:cNvSpPr>
              <a:spLocks noChangeAspect="1"/>
            </p:cNvSpPr>
            <p:nvPr/>
          </p:nvSpPr>
          <p:spPr>
            <a:xfrm rot="1228806">
              <a:off x="12801230" y="3150055"/>
              <a:ext cx="94707" cy="94732"/>
            </a:xfrm>
            <a:prstGeom prst="flowChartConnector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/>
            </a:p>
          </p:txBody>
        </p:sp>
        <p:sp>
          <p:nvSpPr>
            <p:cNvPr id="356" name="流程图: 联系 355"/>
            <p:cNvSpPr>
              <a:spLocks noChangeAspect="1"/>
            </p:cNvSpPr>
            <p:nvPr/>
          </p:nvSpPr>
          <p:spPr>
            <a:xfrm rot="1228806">
              <a:off x="11146970" y="5649437"/>
              <a:ext cx="94707" cy="94732"/>
            </a:xfrm>
            <a:prstGeom prst="flowChartConnector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/>
            </a:p>
          </p:txBody>
        </p:sp>
        <p:sp>
          <p:nvSpPr>
            <p:cNvPr id="357" name="流程图: 联系 356"/>
            <p:cNvSpPr>
              <a:spLocks noChangeAspect="1"/>
            </p:cNvSpPr>
            <p:nvPr/>
          </p:nvSpPr>
          <p:spPr>
            <a:xfrm rot="1228806">
              <a:off x="11019719" y="5841697"/>
              <a:ext cx="94707" cy="94732"/>
            </a:xfrm>
            <a:prstGeom prst="flowChartConnector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/>
            </a:p>
          </p:txBody>
        </p:sp>
        <p:sp>
          <p:nvSpPr>
            <p:cNvPr id="358" name="流程图: 联系 357"/>
            <p:cNvSpPr>
              <a:spLocks noChangeAspect="1"/>
            </p:cNvSpPr>
            <p:nvPr/>
          </p:nvSpPr>
          <p:spPr>
            <a:xfrm rot="1228806">
              <a:off x="11783224" y="4688135"/>
              <a:ext cx="94707" cy="94732"/>
            </a:xfrm>
            <a:prstGeom prst="flowChartConnector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/>
            </a:p>
          </p:txBody>
        </p:sp>
        <p:sp>
          <p:nvSpPr>
            <p:cNvPr id="359" name="流程图: 联系 358"/>
            <p:cNvSpPr>
              <a:spLocks noChangeAspect="1"/>
            </p:cNvSpPr>
            <p:nvPr/>
          </p:nvSpPr>
          <p:spPr>
            <a:xfrm rot="1228806">
              <a:off x="11655973" y="4880397"/>
              <a:ext cx="94707" cy="94732"/>
            </a:xfrm>
            <a:prstGeom prst="flowChartConnector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/>
            </a:p>
          </p:txBody>
        </p:sp>
        <p:sp>
          <p:nvSpPr>
            <p:cNvPr id="360" name="流程图: 联系 359"/>
            <p:cNvSpPr>
              <a:spLocks noChangeAspect="1"/>
            </p:cNvSpPr>
            <p:nvPr/>
          </p:nvSpPr>
          <p:spPr>
            <a:xfrm rot="1228806">
              <a:off x="11528721" y="5072657"/>
              <a:ext cx="94707" cy="94732"/>
            </a:xfrm>
            <a:prstGeom prst="flowChartConnector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/>
            </a:p>
          </p:txBody>
        </p:sp>
        <p:sp>
          <p:nvSpPr>
            <p:cNvPr id="361" name="流程图: 联系 360"/>
            <p:cNvSpPr>
              <a:spLocks noChangeAspect="1"/>
            </p:cNvSpPr>
            <p:nvPr/>
          </p:nvSpPr>
          <p:spPr>
            <a:xfrm rot="1228806">
              <a:off x="11401471" y="5264917"/>
              <a:ext cx="94707" cy="94732"/>
            </a:xfrm>
            <a:prstGeom prst="flowChartConnector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/>
            </a:p>
          </p:txBody>
        </p:sp>
        <p:sp>
          <p:nvSpPr>
            <p:cNvPr id="362" name="流程图: 联系 361"/>
            <p:cNvSpPr>
              <a:spLocks noChangeAspect="1"/>
            </p:cNvSpPr>
            <p:nvPr/>
          </p:nvSpPr>
          <p:spPr>
            <a:xfrm rot="1228806">
              <a:off x="11274220" y="5457177"/>
              <a:ext cx="94707" cy="94732"/>
            </a:xfrm>
            <a:prstGeom prst="flowChartConnector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/>
            </a:p>
          </p:txBody>
        </p:sp>
        <p:sp>
          <p:nvSpPr>
            <p:cNvPr id="363" name="流程图: 联系 362"/>
            <p:cNvSpPr>
              <a:spLocks noChangeAspect="1"/>
            </p:cNvSpPr>
            <p:nvPr/>
          </p:nvSpPr>
          <p:spPr>
            <a:xfrm rot="1228806">
              <a:off x="13310233" y="2381014"/>
              <a:ext cx="94707" cy="94732"/>
            </a:xfrm>
            <a:prstGeom prst="flowChartConnector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/>
            </a:p>
          </p:txBody>
        </p:sp>
        <p:sp>
          <p:nvSpPr>
            <p:cNvPr id="364" name="流程图: 联系 363"/>
            <p:cNvSpPr>
              <a:spLocks noChangeAspect="1"/>
            </p:cNvSpPr>
            <p:nvPr/>
          </p:nvSpPr>
          <p:spPr>
            <a:xfrm rot="1228806">
              <a:off x="11927425" y="4107050"/>
              <a:ext cx="94707" cy="94732"/>
            </a:xfrm>
            <a:prstGeom prst="flowChartConnector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/>
            </a:p>
          </p:txBody>
        </p:sp>
        <p:sp>
          <p:nvSpPr>
            <p:cNvPr id="365" name="流程图: 联系 364"/>
            <p:cNvSpPr>
              <a:spLocks noChangeAspect="1"/>
            </p:cNvSpPr>
            <p:nvPr/>
          </p:nvSpPr>
          <p:spPr>
            <a:xfrm rot="1228806">
              <a:off x="12436742" y="3338332"/>
              <a:ext cx="94707" cy="94732"/>
            </a:xfrm>
            <a:prstGeom prst="flowChartConnector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/>
            </a:p>
          </p:txBody>
        </p:sp>
        <p:sp>
          <p:nvSpPr>
            <p:cNvPr id="366" name="流程图: 联系 365"/>
            <p:cNvSpPr>
              <a:spLocks noChangeAspect="1"/>
            </p:cNvSpPr>
            <p:nvPr/>
          </p:nvSpPr>
          <p:spPr>
            <a:xfrm rot="1228806">
              <a:off x="12309412" y="3530513"/>
              <a:ext cx="94707" cy="94732"/>
            </a:xfrm>
            <a:prstGeom prst="flowChartConnector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/>
            </a:p>
          </p:txBody>
        </p:sp>
        <p:sp>
          <p:nvSpPr>
            <p:cNvPr id="367" name="流程图: 联系 366"/>
            <p:cNvSpPr>
              <a:spLocks noChangeAspect="1"/>
            </p:cNvSpPr>
            <p:nvPr/>
          </p:nvSpPr>
          <p:spPr>
            <a:xfrm rot="1228806">
              <a:off x="12182083" y="3722692"/>
              <a:ext cx="94707" cy="94732"/>
            </a:xfrm>
            <a:prstGeom prst="flowChartConnector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/>
            </a:p>
          </p:txBody>
        </p:sp>
        <p:sp>
          <p:nvSpPr>
            <p:cNvPr id="368" name="流程图: 联系 367"/>
            <p:cNvSpPr>
              <a:spLocks noChangeAspect="1"/>
            </p:cNvSpPr>
            <p:nvPr/>
          </p:nvSpPr>
          <p:spPr>
            <a:xfrm rot="1228806">
              <a:off x="12054754" y="3914871"/>
              <a:ext cx="94707" cy="94732"/>
            </a:xfrm>
            <a:prstGeom prst="flowChartConnector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/>
            </a:p>
          </p:txBody>
        </p:sp>
        <p:sp>
          <p:nvSpPr>
            <p:cNvPr id="369" name="流程图: 联系 368"/>
            <p:cNvSpPr>
              <a:spLocks noChangeAspect="1"/>
            </p:cNvSpPr>
            <p:nvPr/>
          </p:nvSpPr>
          <p:spPr>
            <a:xfrm rot="1228806">
              <a:off x="11672767" y="4491409"/>
              <a:ext cx="94707" cy="94732"/>
            </a:xfrm>
            <a:prstGeom prst="flowChartConnector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/>
            </a:p>
          </p:txBody>
        </p:sp>
        <p:sp>
          <p:nvSpPr>
            <p:cNvPr id="370" name="流程图: 联系 369"/>
            <p:cNvSpPr>
              <a:spLocks noChangeAspect="1"/>
            </p:cNvSpPr>
            <p:nvPr/>
          </p:nvSpPr>
          <p:spPr>
            <a:xfrm rot="1228806">
              <a:off x="11800096" y="4299231"/>
              <a:ext cx="94707" cy="94732"/>
            </a:xfrm>
            <a:prstGeom prst="flowChartConnector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/>
            </a:p>
          </p:txBody>
        </p:sp>
        <p:sp>
          <p:nvSpPr>
            <p:cNvPr id="371" name="流程图: 联系 370"/>
            <p:cNvSpPr>
              <a:spLocks noChangeAspect="1"/>
            </p:cNvSpPr>
            <p:nvPr/>
          </p:nvSpPr>
          <p:spPr>
            <a:xfrm rot="1228806">
              <a:off x="12946059" y="2569615"/>
              <a:ext cx="94707" cy="94732"/>
            </a:xfrm>
            <a:prstGeom prst="flowChartConnector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/>
            </a:p>
          </p:txBody>
        </p:sp>
        <p:sp>
          <p:nvSpPr>
            <p:cNvPr id="372" name="流程图: 联系 371"/>
            <p:cNvSpPr>
              <a:spLocks noChangeAspect="1"/>
            </p:cNvSpPr>
            <p:nvPr/>
          </p:nvSpPr>
          <p:spPr>
            <a:xfrm rot="1228806">
              <a:off x="12818730" y="2761794"/>
              <a:ext cx="94707" cy="94732"/>
            </a:xfrm>
            <a:prstGeom prst="flowChartConnector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/>
            </a:p>
          </p:txBody>
        </p:sp>
        <p:sp>
          <p:nvSpPr>
            <p:cNvPr id="373" name="流程图: 联系 372"/>
            <p:cNvSpPr>
              <a:spLocks noChangeAspect="1"/>
            </p:cNvSpPr>
            <p:nvPr/>
          </p:nvSpPr>
          <p:spPr>
            <a:xfrm rot="1228806">
              <a:off x="12691401" y="2953973"/>
              <a:ext cx="94707" cy="94732"/>
            </a:xfrm>
            <a:prstGeom prst="flowChartConnector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/>
            </a:p>
          </p:txBody>
        </p:sp>
        <p:sp>
          <p:nvSpPr>
            <p:cNvPr id="374" name="流程图: 联系 373"/>
            <p:cNvSpPr>
              <a:spLocks noChangeAspect="1"/>
            </p:cNvSpPr>
            <p:nvPr/>
          </p:nvSpPr>
          <p:spPr>
            <a:xfrm rot="1228806">
              <a:off x="12564071" y="3146154"/>
              <a:ext cx="94707" cy="94732"/>
            </a:xfrm>
            <a:prstGeom prst="flowChartConnector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/>
            </a:p>
          </p:txBody>
        </p:sp>
        <p:sp>
          <p:nvSpPr>
            <p:cNvPr id="375" name="流程图: 联系 374"/>
            <p:cNvSpPr>
              <a:spLocks noChangeAspect="1"/>
            </p:cNvSpPr>
            <p:nvPr/>
          </p:nvSpPr>
          <p:spPr>
            <a:xfrm rot="1228806">
              <a:off x="10908791" y="5644486"/>
              <a:ext cx="94707" cy="94732"/>
            </a:xfrm>
            <a:prstGeom prst="flowChartConnector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/>
            </a:p>
          </p:txBody>
        </p:sp>
        <p:sp>
          <p:nvSpPr>
            <p:cNvPr id="376" name="流程图: 联系 375"/>
            <p:cNvSpPr>
              <a:spLocks noChangeAspect="1"/>
            </p:cNvSpPr>
            <p:nvPr/>
          </p:nvSpPr>
          <p:spPr>
            <a:xfrm rot="1228806">
              <a:off x="10781462" y="5836666"/>
              <a:ext cx="94707" cy="94732"/>
            </a:xfrm>
            <a:prstGeom prst="flowChartConnector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/>
            </a:p>
          </p:txBody>
        </p:sp>
        <p:sp>
          <p:nvSpPr>
            <p:cNvPr id="377" name="流程图: 联系 376"/>
            <p:cNvSpPr>
              <a:spLocks noChangeAspect="1"/>
            </p:cNvSpPr>
            <p:nvPr/>
          </p:nvSpPr>
          <p:spPr>
            <a:xfrm rot="1228806">
              <a:off x="11545437" y="4683589"/>
              <a:ext cx="94707" cy="94732"/>
            </a:xfrm>
            <a:prstGeom prst="flowChartConnector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/>
            </a:p>
          </p:txBody>
        </p:sp>
        <p:sp>
          <p:nvSpPr>
            <p:cNvPr id="378" name="流程图: 联系 377"/>
            <p:cNvSpPr>
              <a:spLocks noChangeAspect="1"/>
            </p:cNvSpPr>
            <p:nvPr/>
          </p:nvSpPr>
          <p:spPr>
            <a:xfrm rot="1228806">
              <a:off x="11418108" y="4875769"/>
              <a:ext cx="94707" cy="94732"/>
            </a:xfrm>
            <a:prstGeom prst="flowChartConnector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/>
            </a:p>
          </p:txBody>
        </p:sp>
        <p:sp>
          <p:nvSpPr>
            <p:cNvPr id="379" name="流程图: 联系 378"/>
            <p:cNvSpPr>
              <a:spLocks noChangeAspect="1"/>
            </p:cNvSpPr>
            <p:nvPr/>
          </p:nvSpPr>
          <p:spPr>
            <a:xfrm rot="1228806">
              <a:off x="11290779" y="5067948"/>
              <a:ext cx="94707" cy="94732"/>
            </a:xfrm>
            <a:prstGeom prst="flowChartConnector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/>
            </a:p>
          </p:txBody>
        </p:sp>
        <p:sp>
          <p:nvSpPr>
            <p:cNvPr id="380" name="流程图: 联系 379"/>
            <p:cNvSpPr>
              <a:spLocks noChangeAspect="1"/>
            </p:cNvSpPr>
            <p:nvPr/>
          </p:nvSpPr>
          <p:spPr>
            <a:xfrm rot="1228806">
              <a:off x="11163450" y="5260127"/>
              <a:ext cx="94707" cy="94732"/>
            </a:xfrm>
            <a:prstGeom prst="flowChartConnector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/>
            </a:p>
          </p:txBody>
        </p:sp>
        <p:sp>
          <p:nvSpPr>
            <p:cNvPr id="381" name="流程图: 联系 380"/>
            <p:cNvSpPr>
              <a:spLocks noChangeAspect="1"/>
            </p:cNvSpPr>
            <p:nvPr/>
          </p:nvSpPr>
          <p:spPr>
            <a:xfrm rot="1228806">
              <a:off x="11036121" y="5452307"/>
              <a:ext cx="94707" cy="94732"/>
            </a:xfrm>
            <a:prstGeom prst="flowChartConnector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/>
            </a:p>
          </p:txBody>
        </p:sp>
        <p:sp>
          <p:nvSpPr>
            <p:cNvPr id="382" name="流程图: 联系 381"/>
            <p:cNvSpPr>
              <a:spLocks noChangeAspect="1"/>
            </p:cNvSpPr>
            <p:nvPr/>
          </p:nvSpPr>
          <p:spPr>
            <a:xfrm rot="1228806">
              <a:off x="13073388" y="2377435"/>
              <a:ext cx="94707" cy="94732"/>
            </a:xfrm>
            <a:prstGeom prst="flowChartConnector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/>
            </a:p>
          </p:txBody>
        </p:sp>
        <p:sp>
          <p:nvSpPr>
            <p:cNvPr id="383" name="流程图: 联系 382"/>
            <p:cNvSpPr>
              <a:spLocks noChangeAspect="1"/>
            </p:cNvSpPr>
            <p:nvPr/>
          </p:nvSpPr>
          <p:spPr>
            <a:xfrm rot="1228806">
              <a:off x="11689876" y="4102753"/>
              <a:ext cx="94707" cy="94732"/>
            </a:xfrm>
            <a:prstGeom prst="flowChartConnector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/>
            </a:p>
          </p:txBody>
        </p:sp>
        <p:sp>
          <p:nvSpPr>
            <p:cNvPr id="384" name="流程图: 联系 383"/>
            <p:cNvSpPr>
              <a:spLocks noChangeAspect="1"/>
            </p:cNvSpPr>
            <p:nvPr/>
          </p:nvSpPr>
          <p:spPr>
            <a:xfrm rot="1228806">
              <a:off x="12199505" y="3334355"/>
              <a:ext cx="94707" cy="94732"/>
            </a:xfrm>
            <a:prstGeom prst="flowChartConnector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/>
            </a:p>
          </p:txBody>
        </p:sp>
        <p:sp>
          <p:nvSpPr>
            <p:cNvPr id="385" name="流程图: 联系 384"/>
            <p:cNvSpPr>
              <a:spLocks noChangeAspect="1"/>
            </p:cNvSpPr>
            <p:nvPr/>
          </p:nvSpPr>
          <p:spPr>
            <a:xfrm rot="1228806">
              <a:off x="12072098" y="3526455"/>
              <a:ext cx="94707" cy="94732"/>
            </a:xfrm>
            <a:prstGeom prst="flowChartConnector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/>
            </a:p>
          </p:txBody>
        </p:sp>
        <p:sp>
          <p:nvSpPr>
            <p:cNvPr id="386" name="流程图: 联系 385"/>
            <p:cNvSpPr>
              <a:spLocks noChangeAspect="1"/>
            </p:cNvSpPr>
            <p:nvPr/>
          </p:nvSpPr>
          <p:spPr>
            <a:xfrm rot="1228806">
              <a:off x="11944690" y="3718555"/>
              <a:ext cx="94707" cy="94732"/>
            </a:xfrm>
            <a:prstGeom prst="flowChartConnector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/>
            </a:p>
          </p:txBody>
        </p:sp>
        <p:sp>
          <p:nvSpPr>
            <p:cNvPr id="387" name="流程图: 联系 386"/>
            <p:cNvSpPr>
              <a:spLocks noChangeAspect="1"/>
            </p:cNvSpPr>
            <p:nvPr/>
          </p:nvSpPr>
          <p:spPr>
            <a:xfrm rot="1228806">
              <a:off x="11817282" y="3910654"/>
              <a:ext cx="94707" cy="94732"/>
            </a:xfrm>
            <a:prstGeom prst="flowChartConnector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/>
            </a:p>
          </p:txBody>
        </p:sp>
        <p:sp>
          <p:nvSpPr>
            <p:cNvPr id="388" name="流程图: 联系 387"/>
            <p:cNvSpPr>
              <a:spLocks noChangeAspect="1"/>
            </p:cNvSpPr>
            <p:nvPr/>
          </p:nvSpPr>
          <p:spPr>
            <a:xfrm rot="1228806">
              <a:off x="11435061" y="4486952"/>
              <a:ext cx="94707" cy="94732"/>
            </a:xfrm>
            <a:prstGeom prst="flowChartConnector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/>
            </a:p>
          </p:txBody>
        </p:sp>
        <p:sp>
          <p:nvSpPr>
            <p:cNvPr id="389" name="流程图: 联系 388"/>
            <p:cNvSpPr>
              <a:spLocks noChangeAspect="1"/>
            </p:cNvSpPr>
            <p:nvPr/>
          </p:nvSpPr>
          <p:spPr>
            <a:xfrm rot="1228806">
              <a:off x="11562468" y="4294853"/>
              <a:ext cx="94707" cy="94732"/>
            </a:xfrm>
            <a:prstGeom prst="flowChartConnector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/>
            </a:p>
          </p:txBody>
        </p:sp>
        <p:sp>
          <p:nvSpPr>
            <p:cNvPr id="390" name="流程图: 联系 389"/>
            <p:cNvSpPr>
              <a:spLocks noChangeAspect="1"/>
            </p:cNvSpPr>
            <p:nvPr/>
          </p:nvSpPr>
          <p:spPr>
            <a:xfrm rot="1228806">
              <a:off x="12709136" y="2565956"/>
              <a:ext cx="94707" cy="94732"/>
            </a:xfrm>
            <a:prstGeom prst="flowChartConnector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/>
            </a:p>
          </p:txBody>
        </p:sp>
        <p:sp>
          <p:nvSpPr>
            <p:cNvPr id="391" name="流程图: 联系 390"/>
            <p:cNvSpPr>
              <a:spLocks noChangeAspect="1"/>
            </p:cNvSpPr>
            <p:nvPr/>
          </p:nvSpPr>
          <p:spPr>
            <a:xfrm rot="1228806">
              <a:off x="12581727" y="2758056"/>
              <a:ext cx="94707" cy="94732"/>
            </a:xfrm>
            <a:prstGeom prst="flowChartConnector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/>
            </a:p>
          </p:txBody>
        </p:sp>
        <p:sp>
          <p:nvSpPr>
            <p:cNvPr id="392" name="流程图: 联系 391"/>
            <p:cNvSpPr>
              <a:spLocks noChangeAspect="1"/>
            </p:cNvSpPr>
            <p:nvPr/>
          </p:nvSpPr>
          <p:spPr>
            <a:xfrm rot="1228806">
              <a:off x="12454320" y="2950156"/>
              <a:ext cx="94707" cy="94732"/>
            </a:xfrm>
            <a:prstGeom prst="flowChartConnector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/>
            </a:p>
          </p:txBody>
        </p:sp>
        <p:sp>
          <p:nvSpPr>
            <p:cNvPr id="393" name="流程图: 联系 392"/>
            <p:cNvSpPr>
              <a:spLocks noChangeAspect="1"/>
            </p:cNvSpPr>
            <p:nvPr/>
          </p:nvSpPr>
          <p:spPr>
            <a:xfrm rot="1228806">
              <a:off x="12326912" y="3142256"/>
              <a:ext cx="94707" cy="94732"/>
            </a:xfrm>
            <a:prstGeom prst="flowChartConnector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/>
            </a:p>
          </p:txBody>
        </p:sp>
        <p:sp>
          <p:nvSpPr>
            <p:cNvPr id="394" name="流程图: 联系 393"/>
            <p:cNvSpPr>
              <a:spLocks noChangeAspect="1"/>
            </p:cNvSpPr>
            <p:nvPr/>
          </p:nvSpPr>
          <p:spPr>
            <a:xfrm rot="1228806">
              <a:off x="10670615" y="5639551"/>
              <a:ext cx="94707" cy="94732"/>
            </a:xfrm>
            <a:prstGeom prst="flowChartConnector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/>
            </a:p>
          </p:txBody>
        </p:sp>
        <p:sp>
          <p:nvSpPr>
            <p:cNvPr id="395" name="流程图: 联系 394"/>
            <p:cNvSpPr>
              <a:spLocks noChangeAspect="1"/>
            </p:cNvSpPr>
            <p:nvPr/>
          </p:nvSpPr>
          <p:spPr>
            <a:xfrm rot="1228806">
              <a:off x="10543208" y="5831650"/>
              <a:ext cx="94707" cy="94732"/>
            </a:xfrm>
            <a:prstGeom prst="flowChartConnector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/>
            </a:p>
          </p:txBody>
        </p:sp>
        <p:sp>
          <p:nvSpPr>
            <p:cNvPr id="396" name="流程图: 联系 395"/>
            <p:cNvSpPr>
              <a:spLocks noChangeAspect="1"/>
            </p:cNvSpPr>
            <p:nvPr/>
          </p:nvSpPr>
          <p:spPr>
            <a:xfrm rot="1228806">
              <a:off x="11307653" y="4679052"/>
              <a:ext cx="94707" cy="94732"/>
            </a:xfrm>
            <a:prstGeom prst="flowChartConnector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/>
            </a:p>
          </p:txBody>
        </p:sp>
        <p:sp>
          <p:nvSpPr>
            <p:cNvPr id="397" name="流程图: 联系 396"/>
            <p:cNvSpPr>
              <a:spLocks noChangeAspect="1"/>
            </p:cNvSpPr>
            <p:nvPr/>
          </p:nvSpPr>
          <p:spPr>
            <a:xfrm rot="1228806">
              <a:off x="11180246" y="4871152"/>
              <a:ext cx="94707" cy="94732"/>
            </a:xfrm>
            <a:prstGeom prst="flowChartConnector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/>
            </a:p>
          </p:txBody>
        </p:sp>
        <p:sp>
          <p:nvSpPr>
            <p:cNvPr id="398" name="流程图: 联系 397"/>
            <p:cNvSpPr>
              <a:spLocks noChangeAspect="1"/>
            </p:cNvSpPr>
            <p:nvPr/>
          </p:nvSpPr>
          <p:spPr>
            <a:xfrm rot="1228806">
              <a:off x="11052838" y="5063252"/>
              <a:ext cx="94707" cy="94732"/>
            </a:xfrm>
            <a:prstGeom prst="flowChartConnector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/>
            </a:p>
          </p:txBody>
        </p:sp>
        <p:sp>
          <p:nvSpPr>
            <p:cNvPr id="399" name="流程图: 联系 398"/>
            <p:cNvSpPr>
              <a:spLocks noChangeAspect="1"/>
            </p:cNvSpPr>
            <p:nvPr/>
          </p:nvSpPr>
          <p:spPr>
            <a:xfrm rot="1228806">
              <a:off x="10925432" y="5255351"/>
              <a:ext cx="94707" cy="94732"/>
            </a:xfrm>
            <a:prstGeom prst="flowChartConnector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/>
            </a:p>
          </p:txBody>
        </p:sp>
        <p:sp>
          <p:nvSpPr>
            <p:cNvPr id="400" name="流程图: 联系 399"/>
            <p:cNvSpPr>
              <a:spLocks noChangeAspect="1"/>
            </p:cNvSpPr>
            <p:nvPr/>
          </p:nvSpPr>
          <p:spPr>
            <a:xfrm rot="1228806">
              <a:off x="10798023" y="5447451"/>
              <a:ext cx="94707" cy="94732"/>
            </a:xfrm>
            <a:prstGeom prst="flowChartConnector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/>
            </a:p>
          </p:txBody>
        </p:sp>
        <p:sp>
          <p:nvSpPr>
            <p:cNvPr id="401" name="流程图: 联系 400"/>
            <p:cNvSpPr>
              <a:spLocks noChangeAspect="1"/>
            </p:cNvSpPr>
            <p:nvPr/>
          </p:nvSpPr>
          <p:spPr>
            <a:xfrm rot="1228806">
              <a:off x="12836542" y="2373857"/>
              <a:ext cx="94707" cy="94732"/>
            </a:xfrm>
            <a:prstGeom prst="flowChartConnector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/>
            </a:p>
          </p:txBody>
        </p:sp>
        <p:sp>
          <p:nvSpPr>
            <p:cNvPr id="402" name="流程图: 联系 401"/>
            <p:cNvSpPr>
              <a:spLocks noChangeAspect="1"/>
            </p:cNvSpPr>
            <p:nvPr/>
          </p:nvSpPr>
          <p:spPr>
            <a:xfrm rot="1228806">
              <a:off x="11452324" y="4098448"/>
              <a:ext cx="94707" cy="94732"/>
            </a:xfrm>
            <a:prstGeom prst="flowChartConnector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/>
            </a:p>
          </p:txBody>
        </p:sp>
        <p:sp>
          <p:nvSpPr>
            <p:cNvPr id="403" name="流程图: 联系 402"/>
            <p:cNvSpPr>
              <a:spLocks noChangeAspect="1"/>
            </p:cNvSpPr>
            <p:nvPr/>
          </p:nvSpPr>
          <p:spPr>
            <a:xfrm rot="1228806">
              <a:off x="11962268" y="3330373"/>
              <a:ext cx="94707" cy="94732"/>
            </a:xfrm>
            <a:prstGeom prst="flowChartConnector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/>
            </a:p>
          </p:txBody>
        </p:sp>
        <p:sp>
          <p:nvSpPr>
            <p:cNvPr id="404" name="流程图: 联系 403"/>
            <p:cNvSpPr>
              <a:spLocks noChangeAspect="1"/>
            </p:cNvSpPr>
            <p:nvPr/>
          </p:nvSpPr>
          <p:spPr>
            <a:xfrm rot="1228806">
              <a:off x="11834782" y="3522392"/>
              <a:ext cx="94707" cy="94732"/>
            </a:xfrm>
            <a:prstGeom prst="flowChartConnector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/>
            </a:p>
          </p:txBody>
        </p:sp>
        <p:sp>
          <p:nvSpPr>
            <p:cNvPr id="405" name="流程图: 联系 404"/>
            <p:cNvSpPr>
              <a:spLocks noChangeAspect="1"/>
            </p:cNvSpPr>
            <p:nvPr/>
          </p:nvSpPr>
          <p:spPr>
            <a:xfrm rot="1228806">
              <a:off x="11707296" y="3714410"/>
              <a:ext cx="94707" cy="94732"/>
            </a:xfrm>
            <a:prstGeom prst="flowChartConnector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/>
            </a:p>
          </p:txBody>
        </p:sp>
        <p:sp>
          <p:nvSpPr>
            <p:cNvPr id="406" name="流程图: 联系 405"/>
            <p:cNvSpPr>
              <a:spLocks noChangeAspect="1"/>
            </p:cNvSpPr>
            <p:nvPr/>
          </p:nvSpPr>
          <p:spPr>
            <a:xfrm rot="1228806">
              <a:off x="11577250" y="3891155"/>
              <a:ext cx="94707" cy="94732"/>
            </a:xfrm>
            <a:prstGeom prst="flowChartConnector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/>
            </a:p>
          </p:txBody>
        </p:sp>
        <p:sp>
          <p:nvSpPr>
            <p:cNvPr id="407" name="流程图: 联系 406"/>
            <p:cNvSpPr>
              <a:spLocks noChangeAspect="1"/>
            </p:cNvSpPr>
            <p:nvPr/>
          </p:nvSpPr>
          <p:spPr>
            <a:xfrm rot="1228806">
              <a:off x="11197352" y="4482486"/>
              <a:ext cx="94707" cy="94732"/>
            </a:xfrm>
            <a:prstGeom prst="flowChartConnector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/>
            </a:p>
          </p:txBody>
        </p:sp>
        <p:sp>
          <p:nvSpPr>
            <p:cNvPr id="408" name="流程图: 联系 407"/>
            <p:cNvSpPr>
              <a:spLocks noChangeAspect="1"/>
            </p:cNvSpPr>
            <p:nvPr/>
          </p:nvSpPr>
          <p:spPr>
            <a:xfrm rot="1228806">
              <a:off x="11324838" y="4290467"/>
              <a:ext cx="94707" cy="94732"/>
            </a:xfrm>
            <a:prstGeom prst="flowChartConnector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/>
            </a:p>
          </p:txBody>
        </p:sp>
        <p:sp>
          <p:nvSpPr>
            <p:cNvPr id="409" name="流程图: 联系 408"/>
            <p:cNvSpPr>
              <a:spLocks noChangeAspect="1"/>
            </p:cNvSpPr>
            <p:nvPr/>
          </p:nvSpPr>
          <p:spPr>
            <a:xfrm rot="1228806">
              <a:off x="12472212" y="2562297"/>
              <a:ext cx="94707" cy="94732"/>
            </a:xfrm>
            <a:prstGeom prst="flowChartConnector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/>
            </a:p>
          </p:txBody>
        </p:sp>
        <p:sp>
          <p:nvSpPr>
            <p:cNvPr id="410" name="流程图: 联系 409"/>
            <p:cNvSpPr>
              <a:spLocks noChangeAspect="1"/>
            </p:cNvSpPr>
            <p:nvPr/>
          </p:nvSpPr>
          <p:spPr>
            <a:xfrm rot="1228806">
              <a:off x="12344725" y="2754315"/>
              <a:ext cx="94707" cy="94732"/>
            </a:xfrm>
            <a:prstGeom prst="flowChartConnector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/>
            </a:p>
          </p:txBody>
        </p:sp>
        <p:sp>
          <p:nvSpPr>
            <p:cNvPr id="411" name="流程图: 联系 410"/>
            <p:cNvSpPr>
              <a:spLocks noChangeAspect="1"/>
            </p:cNvSpPr>
            <p:nvPr/>
          </p:nvSpPr>
          <p:spPr>
            <a:xfrm rot="1228806">
              <a:off x="12217240" y="2946335"/>
              <a:ext cx="94707" cy="94732"/>
            </a:xfrm>
            <a:prstGeom prst="flowChartConnector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/>
            </a:p>
          </p:txBody>
        </p:sp>
        <p:sp>
          <p:nvSpPr>
            <p:cNvPr id="412" name="流程图: 联系 411"/>
            <p:cNvSpPr>
              <a:spLocks noChangeAspect="1"/>
            </p:cNvSpPr>
            <p:nvPr/>
          </p:nvSpPr>
          <p:spPr>
            <a:xfrm rot="1228806">
              <a:off x="12089754" y="3138354"/>
              <a:ext cx="94707" cy="94732"/>
            </a:xfrm>
            <a:prstGeom prst="flowChartConnector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/>
            </a:p>
          </p:txBody>
        </p:sp>
        <p:sp>
          <p:nvSpPr>
            <p:cNvPr id="413" name="流程图: 联系 412"/>
            <p:cNvSpPr>
              <a:spLocks noChangeAspect="1"/>
            </p:cNvSpPr>
            <p:nvPr/>
          </p:nvSpPr>
          <p:spPr>
            <a:xfrm rot="1228806">
              <a:off x="10432438" y="5634599"/>
              <a:ext cx="94707" cy="94732"/>
            </a:xfrm>
            <a:prstGeom prst="flowChartConnector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/>
            </a:p>
          </p:txBody>
        </p:sp>
        <p:sp>
          <p:nvSpPr>
            <p:cNvPr id="414" name="流程图: 联系 413"/>
            <p:cNvSpPr>
              <a:spLocks noChangeAspect="1"/>
            </p:cNvSpPr>
            <p:nvPr/>
          </p:nvSpPr>
          <p:spPr>
            <a:xfrm rot="1228806">
              <a:off x="10304952" y="5826619"/>
              <a:ext cx="94707" cy="94732"/>
            </a:xfrm>
            <a:prstGeom prst="flowChartConnector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/>
            </a:p>
          </p:txBody>
        </p:sp>
        <p:sp>
          <p:nvSpPr>
            <p:cNvPr id="415" name="流程图: 联系 414"/>
            <p:cNvSpPr>
              <a:spLocks noChangeAspect="1"/>
            </p:cNvSpPr>
            <p:nvPr/>
          </p:nvSpPr>
          <p:spPr>
            <a:xfrm rot="1228806">
              <a:off x="11069867" y="4743085"/>
              <a:ext cx="94707" cy="94732"/>
            </a:xfrm>
            <a:prstGeom prst="flowChartConnector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/>
            </a:p>
          </p:txBody>
        </p:sp>
        <p:sp>
          <p:nvSpPr>
            <p:cNvPr id="416" name="流程图: 联系 415"/>
            <p:cNvSpPr>
              <a:spLocks noChangeAspect="1"/>
            </p:cNvSpPr>
            <p:nvPr/>
          </p:nvSpPr>
          <p:spPr>
            <a:xfrm rot="1228806">
              <a:off x="10942382" y="4866525"/>
              <a:ext cx="94707" cy="94732"/>
            </a:xfrm>
            <a:prstGeom prst="flowChartConnector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/>
            </a:p>
          </p:txBody>
        </p:sp>
        <p:sp>
          <p:nvSpPr>
            <p:cNvPr id="417" name="流程图: 联系 416"/>
            <p:cNvSpPr>
              <a:spLocks noChangeAspect="1"/>
            </p:cNvSpPr>
            <p:nvPr/>
          </p:nvSpPr>
          <p:spPr>
            <a:xfrm rot="1228806">
              <a:off x="10814896" y="5058543"/>
              <a:ext cx="94707" cy="94732"/>
            </a:xfrm>
            <a:prstGeom prst="flowChartConnector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/>
            </a:p>
          </p:txBody>
        </p:sp>
        <p:sp>
          <p:nvSpPr>
            <p:cNvPr id="418" name="流程图: 联系 417"/>
            <p:cNvSpPr>
              <a:spLocks noChangeAspect="1"/>
            </p:cNvSpPr>
            <p:nvPr/>
          </p:nvSpPr>
          <p:spPr>
            <a:xfrm rot="1228806">
              <a:off x="10687410" y="5250561"/>
              <a:ext cx="94707" cy="94732"/>
            </a:xfrm>
            <a:prstGeom prst="flowChartConnector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/>
            </a:p>
          </p:txBody>
        </p:sp>
        <p:sp>
          <p:nvSpPr>
            <p:cNvPr id="419" name="流程图: 联系 418"/>
            <p:cNvSpPr>
              <a:spLocks noChangeAspect="1"/>
            </p:cNvSpPr>
            <p:nvPr/>
          </p:nvSpPr>
          <p:spPr>
            <a:xfrm rot="1228806">
              <a:off x="10559923" y="5503541"/>
              <a:ext cx="94707" cy="94732"/>
            </a:xfrm>
            <a:prstGeom prst="flowChartConnector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/>
            </a:p>
          </p:txBody>
        </p:sp>
        <p:sp>
          <p:nvSpPr>
            <p:cNvPr id="420" name="流程图: 联系 419"/>
            <p:cNvSpPr>
              <a:spLocks noChangeAspect="1"/>
            </p:cNvSpPr>
            <p:nvPr/>
          </p:nvSpPr>
          <p:spPr>
            <a:xfrm rot="1228806">
              <a:off x="12599697" y="2370278"/>
              <a:ext cx="94707" cy="94732"/>
            </a:xfrm>
            <a:prstGeom prst="flowChartConnector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/>
            </a:p>
          </p:txBody>
        </p:sp>
        <p:sp>
          <p:nvSpPr>
            <p:cNvPr id="421" name="流程图: 联系 420"/>
            <p:cNvSpPr>
              <a:spLocks noChangeAspect="1"/>
            </p:cNvSpPr>
            <p:nvPr/>
          </p:nvSpPr>
          <p:spPr>
            <a:xfrm rot="1228806">
              <a:off x="11214775" y="4094151"/>
              <a:ext cx="94707" cy="94732"/>
            </a:xfrm>
            <a:prstGeom prst="flowChartConnector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/>
            </a:p>
          </p:txBody>
        </p:sp>
        <p:sp>
          <p:nvSpPr>
            <p:cNvPr id="422" name="流程图: 联系 421"/>
            <p:cNvSpPr>
              <a:spLocks noChangeAspect="1"/>
            </p:cNvSpPr>
            <p:nvPr/>
          </p:nvSpPr>
          <p:spPr>
            <a:xfrm rot="1228806">
              <a:off x="11725031" y="3326395"/>
              <a:ext cx="94707" cy="94732"/>
            </a:xfrm>
            <a:prstGeom prst="flowChartConnector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/>
            </a:p>
          </p:txBody>
        </p:sp>
        <p:sp>
          <p:nvSpPr>
            <p:cNvPr id="423" name="流程图: 联系 422"/>
            <p:cNvSpPr>
              <a:spLocks noChangeAspect="1"/>
            </p:cNvSpPr>
            <p:nvPr/>
          </p:nvSpPr>
          <p:spPr>
            <a:xfrm rot="1228806">
              <a:off x="11597467" y="3518334"/>
              <a:ext cx="94707" cy="94732"/>
            </a:xfrm>
            <a:prstGeom prst="flowChartConnector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/>
            </a:p>
          </p:txBody>
        </p:sp>
        <p:sp>
          <p:nvSpPr>
            <p:cNvPr id="424" name="流程图: 联系 423"/>
            <p:cNvSpPr>
              <a:spLocks noChangeAspect="1"/>
            </p:cNvSpPr>
            <p:nvPr/>
          </p:nvSpPr>
          <p:spPr>
            <a:xfrm rot="1228806">
              <a:off x="11469903" y="3710274"/>
              <a:ext cx="94707" cy="94732"/>
            </a:xfrm>
            <a:prstGeom prst="flowChartConnector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/>
            </a:p>
          </p:txBody>
        </p:sp>
        <p:sp>
          <p:nvSpPr>
            <p:cNvPr id="425" name="流程图: 联系 424"/>
            <p:cNvSpPr>
              <a:spLocks noChangeAspect="1"/>
            </p:cNvSpPr>
            <p:nvPr/>
          </p:nvSpPr>
          <p:spPr>
            <a:xfrm rot="1228806">
              <a:off x="11342339" y="3902212"/>
              <a:ext cx="94707" cy="94732"/>
            </a:xfrm>
            <a:prstGeom prst="flowChartConnector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/>
            </a:p>
          </p:txBody>
        </p:sp>
        <p:sp>
          <p:nvSpPr>
            <p:cNvPr id="426" name="流程图: 联系 425"/>
            <p:cNvSpPr>
              <a:spLocks noChangeAspect="1"/>
            </p:cNvSpPr>
            <p:nvPr/>
          </p:nvSpPr>
          <p:spPr>
            <a:xfrm rot="1228806">
              <a:off x="10959647" y="4478029"/>
              <a:ext cx="94707" cy="94732"/>
            </a:xfrm>
            <a:prstGeom prst="flowChartConnector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/>
            </a:p>
          </p:txBody>
        </p:sp>
        <p:sp>
          <p:nvSpPr>
            <p:cNvPr id="427" name="流程图: 联系 426"/>
            <p:cNvSpPr>
              <a:spLocks noChangeAspect="1"/>
            </p:cNvSpPr>
            <p:nvPr/>
          </p:nvSpPr>
          <p:spPr>
            <a:xfrm rot="1228806">
              <a:off x="11087211" y="4286090"/>
              <a:ext cx="94707" cy="94732"/>
            </a:xfrm>
            <a:prstGeom prst="flowChartConnector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/>
            </a:p>
          </p:txBody>
        </p:sp>
        <p:sp>
          <p:nvSpPr>
            <p:cNvPr id="428" name="流程图: 联系 427"/>
            <p:cNvSpPr>
              <a:spLocks noChangeAspect="1"/>
            </p:cNvSpPr>
            <p:nvPr/>
          </p:nvSpPr>
          <p:spPr>
            <a:xfrm rot="1228806">
              <a:off x="12235288" y="2558638"/>
              <a:ext cx="94707" cy="94732"/>
            </a:xfrm>
            <a:prstGeom prst="flowChartConnector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/>
            </a:p>
          </p:txBody>
        </p:sp>
        <p:sp>
          <p:nvSpPr>
            <p:cNvPr id="429" name="流程图: 联系 428"/>
            <p:cNvSpPr>
              <a:spLocks noChangeAspect="1"/>
            </p:cNvSpPr>
            <p:nvPr/>
          </p:nvSpPr>
          <p:spPr>
            <a:xfrm rot="1228806">
              <a:off x="12107724" y="2750577"/>
              <a:ext cx="94707" cy="94732"/>
            </a:xfrm>
            <a:prstGeom prst="flowChartConnector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/>
            </a:p>
          </p:txBody>
        </p:sp>
        <p:sp>
          <p:nvSpPr>
            <p:cNvPr id="430" name="流程图: 联系 429"/>
            <p:cNvSpPr>
              <a:spLocks noChangeAspect="1"/>
            </p:cNvSpPr>
            <p:nvPr/>
          </p:nvSpPr>
          <p:spPr>
            <a:xfrm rot="1228806">
              <a:off x="11980159" y="2942517"/>
              <a:ext cx="94707" cy="94732"/>
            </a:xfrm>
            <a:prstGeom prst="flowChartConnector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/>
            </a:p>
          </p:txBody>
        </p:sp>
        <p:sp>
          <p:nvSpPr>
            <p:cNvPr id="431" name="流程图: 联系 430"/>
            <p:cNvSpPr>
              <a:spLocks noChangeAspect="1"/>
            </p:cNvSpPr>
            <p:nvPr/>
          </p:nvSpPr>
          <p:spPr>
            <a:xfrm rot="1228806">
              <a:off x="11852596" y="3134456"/>
              <a:ext cx="94707" cy="94732"/>
            </a:xfrm>
            <a:prstGeom prst="flowChartConnector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/>
            </a:p>
          </p:txBody>
        </p:sp>
        <p:sp>
          <p:nvSpPr>
            <p:cNvPr id="432" name="流程图: 联系 431"/>
            <p:cNvSpPr>
              <a:spLocks noChangeAspect="1"/>
            </p:cNvSpPr>
            <p:nvPr/>
          </p:nvSpPr>
          <p:spPr>
            <a:xfrm rot="1228806">
              <a:off x="10194263" y="5629664"/>
              <a:ext cx="94707" cy="94732"/>
            </a:xfrm>
            <a:prstGeom prst="flowChartConnector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/>
            </a:p>
          </p:txBody>
        </p:sp>
        <p:sp>
          <p:nvSpPr>
            <p:cNvPr id="433" name="流程图: 联系 432"/>
            <p:cNvSpPr>
              <a:spLocks noChangeAspect="1"/>
            </p:cNvSpPr>
            <p:nvPr/>
          </p:nvSpPr>
          <p:spPr>
            <a:xfrm rot="1228806">
              <a:off x="10066698" y="5821603"/>
              <a:ext cx="94707" cy="94732"/>
            </a:xfrm>
            <a:prstGeom prst="flowChartConnector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/>
            </a:p>
          </p:txBody>
        </p:sp>
        <p:sp>
          <p:nvSpPr>
            <p:cNvPr id="434" name="流程图: 联系 433"/>
            <p:cNvSpPr>
              <a:spLocks noChangeAspect="1"/>
            </p:cNvSpPr>
            <p:nvPr/>
          </p:nvSpPr>
          <p:spPr>
            <a:xfrm rot="1228806">
              <a:off x="10832083" y="4669968"/>
              <a:ext cx="94707" cy="94732"/>
            </a:xfrm>
            <a:prstGeom prst="flowChartConnector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/>
            </a:p>
          </p:txBody>
        </p:sp>
        <p:sp>
          <p:nvSpPr>
            <p:cNvPr id="435" name="流程图: 联系 434"/>
            <p:cNvSpPr>
              <a:spLocks noChangeAspect="1"/>
            </p:cNvSpPr>
            <p:nvPr/>
          </p:nvSpPr>
          <p:spPr>
            <a:xfrm rot="1228806">
              <a:off x="10704519" y="4861908"/>
              <a:ext cx="94707" cy="94732"/>
            </a:xfrm>
            <a:prstGeom prst="flowChartConnector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/>
            </a:p>
          </p:txBody>
        </p:sp>
        <p:sp>
          <p:nvSpPr>
            <p:cNvPr id="436" name="流程图: 联系 435"/>
            <p:cNvSpPr>
              <a:spLocks noChangeAspect="1"/>
            </p:cNvSpPr>
            <p:nvPr/>
          </p:nvSpPr>
          <p:spPr>
            <a:xfrm rot="1228806">
              <a:off x="10576955" y="5053847"/>
              <a:ext cx="94707" cy="94732"/>
            </a:xfrm>
            <a:prstGeom prst="flowChartConnector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/>
            </a:p>
          </p:txBody>
        </p:sp>
        <p:sp>
          <p:nvSpPr>
            <p:cNvPr id="437" name="流程图: 联系 436"/>
            <p:cNvSpPr>
              <a:spLocks noChangeAspect="1"/>
            </p:cNvSpPr>
            <p:nvPr/>
          </p:nvSpPr>
          <p:spPr>
            <a:xfrm rot="1228806">
              <a:off x="10449391" y="5245786"/>
              <a:ext cx="94707" cy="94732"/>
            </a:xfrm>
            <a:prstGeom prst="flowChartConnector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/>
            </a:p>
          </p:txBody>
        </p:sp>
        <p:sp>
          <p:nvSpPr>
            <p:cNvPr id="438" name="流程图: 联系 437"/>
            <p:cNvSpPr>
              <a:spLocks noChangeAspect="1"/>
            </p:cNvSpPr>
            <p:nvPr/>
          </p:nvSpPr>
          <p:spPr>
            <a:xfrm rot="1228806">
              <a:off x="10321826" y="5437724"/>
              <a:ext cx="94707" cy="94732"/>
            </a:xfrm>
            <a:prstGeom prst="flowChartConnector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/>
            </a:p>
          </p:txBody>
        </p:sp>
        <p:sp>
          <p:nvSpPr>
            <p:cNvPr id="439" name="流程图: 联系 438"/>
            <p:cNvSpPr>
              <a:spLocks noChangeAspect="1"/>
            </p:cNvSpPr>
            <p:nvPr/>
          </p:nvSpPr>
          <p:spPr>
            <a:xfrm rot="1228806">
              <a:off x="12362851" y="2366699"/>
              <a:ext cx="94707" cy="94732"/>
            </a:xfrm>
            <a:prstGeom prst="flowChartConnector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/>
            </a:p>
          </p:txBody>
        </p:sp>
        <p:sp>
          <p:nvSpPr>
            <p:cNvPr id="440" name="流程图: 联系 439"/>
            <p:cNvSpPr>
              <a:spLocks noChangeAspect="1"/>
            </p:cNvSpPr>
            <p:nvPr/>
          </p:nvSpPr>
          <p:spPr>
            <a:xfrm rot="1228806">
              <a:off x="10977223" y="4089845"/>
              <a:ext cx="94707" cy="94732"/>
            </a:xfrm>
            <a:prstGeom prst="flowChartConnector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/>
            </a:p>
          </p:txBody>
        </p:sp>
        <p:sp>
          <p:nvSpPr>
            <p:cNvPr id="441" name="流程图: 联系 440"/>
            <p:cNvSpPr>
              <a:spLocks noChangeAspect="1"/>
            </p:cNvSpPr>
            <p:nvPr/>
          </p:nvSpPr>
          <p:spPr>
            <a:xfrm rot="1228806">
              <a:off x="11487795" y="3322412"/>
              <a:ext cx="94707" cy="94732"/>
            </a:xfrm>
            <a:prstGeom prst="flowChartConnector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/>
            </a:p>
          </p:txBody>
        </p:sp>
        <p:sp>
          <p:nvSpPr>
            <p:cNvPr id="442" name="流程图: 联系 441"/>
            <p:cNvSpPr>
              <a:spLocks noChangeAspect="1"/>
            </p:cNvSpPr>
            <p:nvPr/>
          </p:nvSpPr>
          <p:spPr>
            <a:xfrm rot="1228806">
              <a:off x="11360152" y="3514271"/>
              <a:ext cx="94707" cy="94732"/>
            </a:xfrm>
            <a:prstGeom prst="flowChartConnector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/>
            </a:p>
          </p:txBody>
        </p:sp>
        <p:sp>
          <p:nvSpPr>
            <p:cNvPr id="443" name="流程图: 联系 442"/>
            <p:cNvSpPr>
              <a:spLocks noChangeAspect="1"/>
            </p:cNvSpPr>
            <p:nvPr/>
          </p:nvSpPr>
          <p:spPr>
            <a:xfrm rot="1228806">
              <a:off x="11232508" y="3706128"/>
              <a:ext cx="94707" cy="94732"/>
            </a:xfrm>
            <a:prstGeom prst="flowChartConnector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/>
            </a:p>
          </p:txBody>
        </p:sp>
        <p:sp>
          <p:nvSpPr>
            <p:cNvPr id="444" name="流程图: 联系 443"/>
            <p:cNvSpPr>
              <a:spLocks noChangeAspect="1"/>
            </p:cNvSpPr>
            <p:nvPr/>
          </p:nvSpPr>
          <p:spPr>
            <a:xfrm rot="1228806">
              <a:off x="11104867" y="3897987"/>
              <a:ext cx="94707" cy="94732"/>
            </a:xfrm>
            <a:prstGeom prst="flowChartConnector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/>
            </a:p>
          </p:txBody>
        </p:sp>
        <p:sp>
          <p:nvSpPr>
            <p:cNvPr id="445" name="流程图: 联系 444"/>
            <p:cNvSpPr>
              <a:spLocks noChangeAspect="1"/>
            </p:cNvSpPr>
            <p:nvPr/>
          </p:nvSpPr>
          <p:spPr>
            <a:xfrm rot="1228806">
              <a:off x="10721940" y="4473563"/>
              <a:ext cx="94707" cy="94732"/>
            </a:xfrm>
            <a:prstGeom prst="flowChartConnector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/>
            </a:p>
          </p:txBody>
        </p:sp>
        <p:sp>
          <p:nvSpPr>
            <p:cNvPr id="446" name="流程图: 联系 445"/>
            <p:cNvSpPr>
              <a:spLocks noChangeAspect="1"/>
            </p:cNvSpPr>
            <p:nvPr/>
          </p:nvSpPr>
          <p:spPr>
            <a:xfrm rot="1228806">
              <a:off x="10849582" y="4281704"/>
              <a:ext cx="94707" cy="94732"/>
            </a:xfrm>
            <a:prstGeom prst="flowChartConnector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/>
            </a:p>
          </p:txBody>
        </p:sp>
        <p:sp>
          <p:nvSpPr>
            <p:cNvPr id="447" name="流程图: 联系 446"/>
            <p:cNvSpPr>
              <a:spLocks noChangeAspect="1"/>
            </p:cNvSpPr>
            <p:nvPr/>
          </p:nvSpPr>
          <p:spPr>
            <a:xfrm rot="1228806">
              <a:off x="11998364" y="2554979"/>
              <a:ext cx="94707" cy="94732"/>
            </a:xfrm>
            <a:prstGeom prst="flowChartConnector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/>
            </a:p>
          </p:txBody>
        </p:sp>
        <p:sp>
          <p:nvSpPr>
            <p:cNvPr id="448" name="流程图: 联系 447"/>
            <p:cNvSpPr>
              <a:spLocks noChangeAspect="1"/>
            </p:cNvSpPr>
            <p:nvPr/>
          </p:nvSpPr>
          <p:spPr>
            <a:xfrm rot="1228806">
              <a:off x="11870722" y="2746836"/>
              <a:ext cx="94707" cy="94732"/>
            </a:xfrm>
            <a:prstGeom prst="flowChartConnector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/>
            </a:p>
          </p:txBody>
        </p:sp>
        <p:sp>
          <p:nvSpPr>
            <p:cNvPr id="449" name="流程图: 联系 448"/>
            <p:cNvSpPr>
              <a:spLocks noChangeAspect="1"/>
            </p:cNvSpPr>
            <p:nvPr/>
          </p:nvSpPr>
          <p:spPr>
            <a:xfrm rot="1228806">
              <a:off x="11743079" y="2938695"/>
              <a:ext cx="94707" cy="94732"/>
            </a:xfrm>
            <a:prstGeom prst="flowChartConnector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/>
            </a:p>
          </p:txBody>
        </p:sp>
        <p:sp>
          <p:nvSpPr>
            <p:cNvPr id="450" name="流程图: 联系 449"/>
            <p:cNvSpPr>
              <a:spLocks noChangeAspect="1"/>
            </p:cNvSpPr>
            <p:nvPr/>
          </p:nvSpPr>
          <p:spPr>
            <a:xfrm rot="1228806">
              <a:off x="11615437" y="3130553"/>
              <a:ext cx="94707" cy="94732"/>
            </a:xfrm>
            <a:prstGeom prst="flowChartConnector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/>
            </a:p>
          </p:txBody>
        </p:sp>
        <p:sp>
          <p:nvSpPr>
            <p:cNvPr id="451" name="流程图: 联系 450"/>
            <p:cNvSpPr>
              <a:spLocks noChangeAspect="1"/>
            </p:cNvSpPr>
            <p:nvPr/>
          </p:nvSpPr>
          <p:spPr>
            <a:xfrm rot="1228806">
              <a:off x="9956084" y="5624712"/>
              <a:ext cx="94707" cy="94732"/>
            </a:xfrm>
            <a:prstGeom prst="flowChartConnector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/>
            </a:p>
          </p:txBody>
        </p:sp>
        <p:sp>
          <p:nvSpPr>
            <p:cNvPr id="452" name="流程图: 联系 451"/>
            <p:cNvSpPr>
              <a:spLocks noChangeAspect="1"/>
            </p:cNvSpPr>
            <p:nvPr/>
          </p:nvSpPr>
          <p:spPr>
            <a:xfrm rot="1228806">
              <a:off x="9828442" y="5816571"/>
              <a:ext cx="94707" cy="94732"/>
            </a:xfrm>
            <a:prstGeom prst="flowChartConnector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/>
            </a:p>
          </p:txBody>
        </p:sp>
        <p:sp>
          <p:nvSpPr>
            <p:cNvPr id="453" name="流程图: 联系 452"/>
            <p:cNvSpPr>
              <a:spLocks noChangeAspect="1"/>
            </p:cNvSpPr>
            <p:nvPr/>
          </p:nvSpPr>
          <p:spPr>
            <a:xfrm rot="1228806">
              <a:off x="10594296" y="4665421"/>
              <a:ext cx="94707" cy="94732"/>
            </a:xfrm>
            <a:prstGeom prst="flowChartConnector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/>
            </a:p>
          </p:txBody>
        </p:sp>
        <p:sp>
          <p:nvSpPr>
            <p:cNvPr id="454" name="流程图: 联系 453"/>
            <p:cNvSpPr>
              <a:spLocks noChangeAspect="1"/>
            </p:cNvSpPr>
            <p:nvPr/>
          </p:nvSpPr>
          <p:spPr>
            <a:xfrm rot="1228806">
              <a:off x="10466655" y="4857279"/>
              <a:ext cx="94707" cy="94732"/>
            </a:xfrm>
            <a:prstGeom prst="flowChartConnector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/>
            </a:p>
          </p:txBody>
        </p:sp>
        <p:sp>
          <p:nvSpPr>
            <p:cNvPr id="455" name="流程图: 联系 454"/>
            <p:cNvSpPr>
              <a:spLocks noChangeAspect="1"/>
            </p:cNvSpPr>
            <p:nvPr/>
          </p:nvSpPr>
          <p:spPr>
            <a:xfrm rot="1228806">
              <a:off x="10339011" y="5049137"/>
              <a:ext cx="94707" cy="94732"/>
            </a:xfrm>
            <a:prstGeom prst="flowChartConnector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/>
            </a:p>
          </p:txBody>
        </p:sp>
        <p:sp>
          <p:nvSpPr>
            <p:cNvPr id="456" name="流程图: 联系 455"/>
            <p:cNvSpPr>
              <a:spLocks noChangeAspect="1"/>
            </p:cNvSpPr>
            <p:nvPr/>
          </p:nvSpPr>
          <p:spPr>
            <a:xfrm rot="1228806">
              <a:off x="10211370" y="5240996"/>
              <a:ext cx="94707" cy="94732"/>
            </a:xfrm>
            <a:prstGeom prst="flowChartConnector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/>
            </a:p>
          </p:txBody>
        </p:sp>
        <p:sp>
          <p:nvSpPr>
            <p:cNvPr id="457" name="流程图: 联系 456"/>
            <p:cNvSpPr>
              <a:spLocks noChangeAspect="1"/>
            </p:cNvSpPr>
            <p:nvPr/>
          </p:nvSpPr>
          <p:spPr>
            <a:xfrm rot="1228806">
              <a:off x="10083727" y="5432854"/>
              <a:ext cx="94707" cy="94732"/>
            </a:xfrm>
            <a:prstGeom prst="flowChartConnector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/>
            </a:p>
          </p:txBody>
        </p:sp>
        <p:sp>
          <p:nvSpPr>
            <p:cNvPr id="458" name="流程图: 联系 457"/>
            <p:cNvSpPr>
              <a:spLocks noChangeAspect="1"/>
            </p:cNvSpPr>
            <p:nvPr/>
          </p:nvSpPr>
          <p:spPr>
            <a:xfrm rot="1228806">
              <a:off x="12126007" y="2363120"/>
              <a:ext cx="94707" cy="94732"/>
            </a:xfrm>
            <a:prstGeom prst="flowChartConnector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/>
            </a:p>
          </p:txBody>
        </p:sp>
        <p:sp>
          <p:nvSpPr>
            <p:cNvPr id="459" name="流程图: 联系 458"/>
            <p:cNvSpPr>
              <a:spLocks noChangeAspect="1"/>
            </p:cNvSpPr>
            <p:nvPr/>
          </p:nvSpPr>
          <p:spPr>
            <a:xfrm rot="1228806">
              <a:off x="10739666" y="4085541"/>
              <a:ext cx="94707" cy="94732"/>
            </a:xfrm>
            <a:prstGeom prst="flowChartConnector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/>
            </a:p>
          </p:txBody>
        </p:sp>
        <p:sp>
          <p:nvSpPr>
            <p:cNvPr id="460" name="流程图: 联系 459"/>
            <p:cNvSpPr>
              <a:spLocks noChangeAspect="1"/>
            </p:cNvSpPr>
            <p:nvPr/>
          </p:nvSpPr>
          <p:spPr>
            <a:xfrm rot="1228806">
              <a:off x="11250547" y="3318430"/>
              <a:ext cx="94707" cy="94732"/>
            </a:xfrm>
            <a:prstGeom prst="flowChartConnector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/>
            </a:p>
          </p:txBody>
        </p:sp>
        <p:sp>
          <p:nvSpPr>
            <p:cNvPr id="461" name="流程图: 联系 460"/>
            <p:cNvSpPr>
              <a:spLocks noChangeAspect="1"/>
            </p:cNvSpPr>
            <p:nvPr/>
          </p:nvSpPr>
          <p:spPr>
            <a:xfrm rot="1228806">
              <a:off x="11122826" y="3510208"/>
              <a:ext cx="94707" cy="94732"/>
            </a:xfrm>
            <a:prstGeom prst="flowChartConnector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/>
            </a:p>
          </p:txBody>
        </p:sp>
        <p:sp>
          <p:nvSpPr>
            <p:cNvPr id="462" name="流程图: 联系 461"/>
            <p:cNvSpPr>
              <a:spLocks noChangeAspect="1"/>
            </p:cNvSpPr>
            <p:nvPr/>
          </p:nvSpPr>
          <p:spPr>
            <a:xfrm rot="1228806">
              <a:off x="10995106" y="3701987"/>
              <a:ext cx="94707" cy="94732"/>
            </a:xfrm>
            <a:prstGeom prst="flowChartConnector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/>
            </a:p>
          </p:txBody>
        </p:sp>
        <p:sp>
          <p:nvSpPr>
            <p:cNvPr id="463" name="流程图: 联系 462"/>
            <p:cNvSpPr>
              <a:spLocks noChangeAspect="1"/>
            </p:cNvSpPr>
            <p:nvPr/>
          </p:nvSpPr>
          <p:spPr>
            <a:xfrm rot="1228806">
              <a:off x="10867386" y="3893764"/>
              <a:ext cx="94707" cy="94732"/>
            </a:xfrm>
            <a:prstGeom prst="flowChartConnector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/>
            </a:p>
          </p:txBody>
        </p:sp>
        <p:sp>
          <p:nvSpPr>
            <p:cNvPr id="464" name="流程图: 联系 463"/>
            <p:cNvSpPr>
              <a:spLocks noChangeAspect="1"/>
            </p:cNvSpPr>
            <p:nvPr/>
          </p:nvSpPr>
          <p:spPr>
            <a:xfrm rot="1228806">
              <a:off x="10484225" y="4469096"/>
              <a:ext cx="94707" cy="94732"/>
            </a:xfrm>
            <a:prstGeom prst="flowChartConnector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/>
            </a:p>
          </p:txBody>
        </p:sp>
        <p:sp>
          <p:nvSpPr>
            <p:cNvPr id="465" name="流程图: 联系 464"/>
            <p:cNvSpPr>
              <a:spLocks noChangeAspect="1"/>
            </p:cNvSpPr>
            <p:nvPr/>
          </p:nvSpPr>
          <p:spPr>
            <a:xfrm rot="1228806">
              <a:off x="10611946" y="4277319"/>
              <a:ext cx="94707" cy="94732"/>
            </a:xfrm>
            <a:prstGeom prst="flowChartConnector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/>
            </a:p>
          </p:txBody>
        </p:sp>
        <p:sp>
          <p:nvSpPr>
            <p:cNvPr id="466" name="流程图: 联系 465"/>
            <p:cNvSpPr>
              <a:spLocks noChangeAspect="1"/>
            </p:cNvSpPr>
            <p:nvPr/>
          </p:nvSpPr>
          <p:spPr>
            <a:xfrm rot="1228806">
              <a:off x="11761427" y="2551320"/>
              <a:ext cx="94707" cy="94732"/>
            </a:xfrm>
            <a:prstGeom prst="flowChartConnector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/>
            </a:p>
          </p:txBody>
        </p:sp>
        <p:sp>
          <p:nvSpPr>
            <p:cNvPr id="467" name="流程图: 联系 466"/>
            <p:cNvSpPr>
              <a:spLocks noChangeAspect="1"/>
            </p:cNvSpPr>
            <p:nvPr/>
          </p:nvSpPr>
          <p:spPr>
            <a:xfrm rot="1228806">
              <a:off x="11633706" y="2743099"/>
              <a:ext cx="94707" cy="94732"/>
            </a:xfrm>
            <a:prstGeom prst="flowChartConnector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/>
            </a:p>
          </p:txBody>
        </p:sp>
        <p:sp>
          <p:nvSpPr>
            <p:cNvPr id="468" name="流程图: 联系 467"/>
            <p:cNvSpPr>
              <a:spLocks noChangeAspect="1"/>
            </p:cNvSpPr>
            <p:nvPr/>
          </p:nvSpPr>
          <p:spPr>
            <a:xfrm rot="1228806">
              <a:off x="11505987" y="2934876"/>
              <a:ext cx="94707" cy="94732"/>
            </a:xfrm>
            <a:prstGeom prst="flowChartConnector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/>
            </a:p>
          </p:txBody>
        </p:sp>
        <p:sp>
          <p:nvSpPr>
            <p:cNvPr id="469" name="流程图: 联系 468"/>
            <p:cNvSpPr>
              <a:spLocks noChangeAspect="1"/>
            </p:cNvSpPr>
            <p:nvPr/>
          </p:nvSpPr>
          <p:spPr>
            <a:xfrm rot="1228806">
              <a:off x="11378267" y="3126654"/>
              <a:ext cx="94707" cy="94732"/>
            </a:xfrm>
            <a:prstGeom prst="flowChartConnector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/>
            </a:p>
          </p:txBody>
        </p:sp>
        <p:sp>
          <p:nvSpPr>
            <p:cNvPr id="470" name="流程图: 联系 469"/>
            <p:cNvSpPr>
              <a:spLocks noChangeAspect="1"/>
            </p:cNvSpPr>
            <p:nvPr/>
          </p:nvSpPr>
          <p:spPr>
            <a:xfrm rot="1228806">
              <a:off x="9717905" y="5619763"/>
              <a:ext cx="94707" cy="94732"/>
            </a:xfrm>
            <a:prstGeom prst="flowChartConnector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/>
            </a:p>
          </p:txBody>
        </p:sp>
        <p:sp>
          <p:nvSpPr>
            <p:cNvPr id="471" name="流程图: 联系 470"/>
            <p:cNvSpPr>
              <a:spLocks noChangeAspect="1"/>
            </p:cNvSpPr>
            <p:nvPr/>
          </p:nvSpPr>
          <p:spPr>
            <a:xfrm rot="1228806">
              <a:off x="9590185" y="5811539"/>
              <a:ext cx="94707" cy="94732"/>
            </a:xfrm>
            <a:prstGeom prst="flowChartConnector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/>
            </a:p>
          </p:txBody>
        </p:sp>
        <p:sp>
          <p:nvSpPr>
            <p:cNvPr id="472" name="流程图: 联系 471"/>
            <p:cNvSpPr>
              <a:spLocks noChangeAspect="1"/>
            </p:cNvSpPr>
            <p:nvPr/>
          </p:nvSpPr>
          <p:spPr>
            <a:xfrm rot="1228806">
              <a:off x="10356506" y="4660874"/>
              <a:ext cx="94707" cy="94732"/>
            </a:xfrm>
            <a:prstGeom prst="flowChartConnector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/>
            </a:p>
          </p:txBody>
        </p:sp>
        <p:sp>
          <p:nvSpPr>
            <p:cNvPr id="473" name="流程图: 联系 472"/>
            <p:cNvSpPr>
              <a:spLocks noChangeAspect="1"/>
            </p:cNvSpPr>
            <p:nvPr/>
          </p:nvSpPr>
          <p:spPr>
            <a:xfrm rot="1228806">
              <a:off x="10228785" y="4852653"/>
              <a:ext cx="94707" cy="94732"/>
            </a:xfrm>
            <a:prstGeom prst="flowChartConnector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/>
            </a:p>
          </p:txBody>
        </p:sp>
        <p:sp>
          <p:nvSpPr>
            <p:cNvPr id="474" name="流程图: 联系 473"/>
            <p:cNvSpPr>
              <a:spLocks noChangeAspect="1"/>
            </p:cNvSpPr>
            <p:nvPr/>
          </p:nvSpPr>
          <p:spPr>
            <a:xfrm rot="1228806">
              <a:off x="10101066" y="5044430"/>
              <a:ext cx="94707" cy="94732"/>
            </a:xfrm>
            <a:prstGeom prst="flowChartConnector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/>
            </a:p>
          </p:txBody>
        </p:sp>
        <p:sp>
          <p:nvSpPr>
            <p:cNvPr id="475" name="流程图: 联系 474"/>
            <p:cNvSpPr>
              <a:spLocks noChangeAspect="1"/>
            </p:cNvSpPr>
            <p:nvPr/>
          </p:nvSpPr>
          <p:spPr>
            <a:xfrm rot="1228806">
              <a:off x="9973346" y="5236207"/>
              <a:ext cx="94707" cy="94732"/>
            </a:xfrm>
            <a:prstGeom prst="flowChartConnector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/>
            </a:p>
          </p:txBody>
        </p:sp>
        <p:sp>
          <p:nvSpPr>
            <p:cNvPr id="476" name="流程图: 联系 475"/>
            <p:cNvSpPr>
              <a:spLocks noChangeAspect="1"/>
            </p:cNvSpPr>
            <p:nvPr/>
          </p:nvSpPr>
          <p:spPr>
            <a:xfrm rot="1228806">
              <a:off x="9845625" y="5427985"/>
              <a:ext cx="94707" cy="94732"/>
            </a:xfrm>
            <a:prstGeom prst="flowChartConnector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/>
            </a:p>
          </p:txBody>
        </p:sp>
        <p:sp>
          <p:nvSpPr>
            <p:cNvPr id="477" name="流程图: 联系 476"/>
            <p:cNvSpPr>
              <a:spLocks noChangeAspect="1"/>
            </p:cNvSpPr>
            <p:nvPr/>
          </p:nvSpPr>
          <p:spPr>
            <a:xfrm rot="1228806">
              <a:off x="11889146" y="2359544"/>
              <a:ext cx="94707" cy="94732"/>
            </a:xfrm>
            <a:prstGeom prst="flowChartConnector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/>
            </a:p>
          </p:txBody>
        </p:sp>
        <p:sp>
          <p:nvSpPr>
            <p:cNvPr id="478" name="流程图: 联系 477"/>
            <p:cNvSpPr>
              <a:spLocks noChangeAspect="1"/>
            </p:cNvSpPr>
            <p:nvPr/>
          </p:nvSpPr>
          <p:spPr>
            <a:xfrm rot="1228806">
              <a:off x="10502116" y="4081245"/>
              <a:ext cx="94707" cy="94732"/>
            </a:xfrm>
            <a:prstGeom prst="flowChartConnector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/>
            </a:p>
          </p:txBody>
        </p:sp>
        <p:sp>
          <p:nvSpPr>
            <p:cNvPr id="479" name="流程图: 联系 478"/>
            <p:cNvSpPr>
              <a:spLocks noChangeAspect="1"/>
            </p:cNvSpPr>
            <p:nvPr/>
          </p:nvSpPr>
          <p:spPr>
            <a:xfrm rot="1228806">
              <a:off x="11013310" y="3314454"/>
              <a:ext cx="94707" cy="94732"/>
            </a:xfrm>
            <a:prstGeom prst="flowChartConnector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/>
            </a:p>
          </p:txBody>
        </p:sp>
        <p:sp>
          <p:nvSpPr>
            <p:cNvPr id="480" name="流程图: 联系 479"/>
            <p:cNvSpPr>
              <a:spLocks noChangeAspect="1"/>
            </p:cNvSpPr>
            <p:nvPr/>
          </p:nvSpPr>
          <p:spPr>
            <a:xfrm rot="1228806">
              <a:off x="10885511" y="3506152"/>
              <a:ext cx="94707" cy="94732"/>
            </a:xfrm>
            <a:prstGeom prst="flowChartConnector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/>
            </a:p>
          </p:txBody>
        </p:sp>
        <p:sp>
          <p:nvSpPr>
            <p:cNvPr id="481" name="流程图: 联系 480"/>
            <p:cNvSpPr>
              <a:spLocks noChangeAspect="1"/>
            </p:cNvSpPr>
            <p:nvPr/>
          </p:nvSpPr>
          <p:spPr>
            <a:xfrm rot="1228806">
              <a:off x="10757712" y="3697848"/>
              <a:ext cx="94707" cy="94732"/>
            </a:xfrm>
            <a:prstGeom prst="flowChartConnector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/>
            </a:p>
          </p:txBody>
        </p:sp>
        <p:sp>
          <p:nvSpPr>
            <p:cNvPr id="482" name="流程图: 联系 481"/>
            <p:cNvSpPr>
              <a:spLocks noChangeAspect="1"/>
            </p:cNvSpPr>
            <p:nvPr/>
          </p:nvSpPr>
          <p:spPr>
            <a:xfrm rot="1228806">
              <a:off x="10629916" y="3958126"/>
              <a:ext cx="94707" cy="94732"/>
            </a:xfrm>
            <a:prstGeom prst="flowChartConnector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/>
            </a:p>
          </p:txBody>
        </p:sp>
        <p:sp>
          <p:nvSpPr>
            <p:cNvPr id="483" name="流程图: 联系 482"/>
            <p:cNvSpPr>
              <a:spLocks noChangeAspect="1"/>
            </p:cNvSpPr>
            <p:nvPr/>
          </p:nvSpPr>
          <p:spPr>
            <a:xfrm rot="1228806">
              <a:off x="10246520" y="4464639"/>
              <a:ext cx="94707" cy="94732"/>
            </a:xfrm>
            <a:prstGeom prst="flowChartConnector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/>
            </a:p>
          </p:txBody>
        </p:sp>
        <p:sp>
          <p:nvSpPr>
            <p:cNvPr id="484" name="流程图: 联系 483"/>
            <p:cNvSpPr>
              <a:spLocks noChangeAspect="1"/>
            </p:cNvSpPr>
            <p:nvPr/>
          </p:nvSpPr>
          <p:spPr>
            <a:xfrm rot="1228806">
              <a:off x="10374319" y="4272942"/>
              <a:ext cx="94707" cy="94732"/>
            </a:xfrm>
            <a:prstGeom prst="flowChartConnector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/>
            </a:p>
          </p:txBody>
        </p:sp>
        <p:sp>
          <p:nvSpPr>
            <p:cNvPr id="485" name="流程图: 联系 484"/>
            <p:cNvSpPr>
              <a:spLocks noChangeAspect="1"/>
            </p:cNvSpPr>
            <p:nvPr/>
          </p:nvSpPr>
          <p:spPr>
            <a:xfrm rot="1228806">
              <a:off x="11524503" y="2547663"/>
              <a:ext cx="94707" cy="94732"/>
            </a:xfrm>
            <a:prstGeom prst="flowChartConnector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/>
            </a:p>
          </p:txBody>
        </p:sp>
        <p:sp>
          <p:nvSpPr>
            <p:cNvPr id="486" name="流程图: 联系 485"/>
            <p:cNvSpPr>
              <a:spLocks noChangeAspect="1"/>
            </p:cNvSpPr>
            <p:nvPr/>
          </p:nvSpPr>
          <p:spPr>
            <a:xfrm rot="1228806">
              <a:off x="11396705" y="2739360"/>
              <a:ext cx="94707" cy="94732"/>
            </a:xfrm>
            <a:prstGeom prst="flowChartConnector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/>
            </a:p>
          </p:txBody>
        </p:sp>
        <p:sp>
          <p:nvSpPr>
            <p:cNvPr id="487" name="流程图: 联系 486"/>
            <p:cNvSpPr>
              <a:spLocks noChangeAspect="1"/>
            </p:cNvSpPr>
            <p:nvPr/>
          </p:nvSpPr>
          <p:spPr>
            <a:xfrm rot="1228806">
              <a:off x="11268907" y="2931058"/>
              <a:ext cx="94707" cy="94732"/>
            </a:xfrm>
            <a:prstGeom prst="flowChartConnector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/>
            </a:p>
          </p:txBody>
        </p:sp>
        <p:sp>
          <p:nvSpPr>
            <p:cNvPr id="488" name="流程图: 联系 487"/>
            <p:cNvSpPr>
              <a:spLocks noChangeAspect="1"/>
            </p:cNvSpPr>
            <p:nvPr/>
          </p:nvSpPr>
          <p:spPr>
            <a:xfrm rot="1228806">
              <a:off x="11141108" y="3191335"/>
              <a:ext cx="94707" cy="94732"/>
            </a:xfrm>
            <a:prstGeom prst="flowChartConnector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/>
            </a:p>
          </p:txBody>
        </p:sp>
        <p:sp>
          <p:nvSpPr>
            <p:cNvPr id="489" name="流程图: 联系 488"/>
            <p:cNvSpPr>
              <a:spLocks noChangeAspect="1"/>
            </p:cNvSpPr>
            <p:nvPr/>
          </p:nvSpPr>
          <p:spPr>
            <a:xfrm rot="1228806">
              <a:off x="9479729" y="5614827"/>
              <a:ext cx="94707" cy="94732"/>
            </a:xfrm>
            <a:prstGeom prst="flowChartConnector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/>
            </a:p>
          </p:txBody>
        </p:sp>
        <p:sp>
          <p:nvSpPr>
            <p:cNvPr id="490" name="流程图: 联系 489"/>
            <p:cNvSpPr>
              <a:spLocks noChangeAspect="1"/>
            </p:cNvSpPr>
            <p:nvPr/>
          </p:nvSpPr>
          <p:spPr>
            <a:xfrm rot="1228806">
              <a:off x="9351931" y="5806524"/>
              <a:ext cx="94707" cy="94732"/>
            </a:xfrm>
            <a:prstGeom prst="flowChartConnector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/>
            </a:p>
          </p:txBody>
        </p:sp>
        <p:sp>
          <p:nvSpPr>
            <p:cNvPr id="491" name="流程图: 联系 490"/>
            <p:cNvSpPr>
              <a:spLocks noChangeAspect="1"/>
            </p:cNvSpPr>
            <p:nvPr/>
          </p:nvSpPr>
          <p:spPr>
            <a:xfrm rot="1228806">
              <a:off x="10118721" y="4656337"/>
              <a:ext cx="94707" cy="94732"/>
            </a:xfrm>
            <a:prstGeom prst="flowChartConnector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/>
            </a:p>
          </p:txBody>
        </p:sp>
        <p:sp>
          <p:nvSpPr>
            <p:cNvPr id="492" name="流程图: 联系 491"/>
            <p:cNvSpPr>
              <a:spLocks noChangeAspect="1"/>
            </p:cNvSpPr>
            <p:nvPr/>
          </p:nvSpPr>
          <p:spPr>
            <a:xfrm rot="1228806">
              <a:off x="9990923" y="4848036"/>
              <a:ext cx="94707" cy="94732"/>
            </a:xfrm>
            <a:prstGeom prst="flowChartConnector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/>
            </a:p>
          </p:txBody>
        </p:sp>
        <p:sp>
          <p:nvSpPr>
            <p:cNvPr id="493" name="流程图: 联系 492"/>
            <p:cNvSpPr>
              <a:spLocks noChangeAspect="1"/>
            </p:cNvSpPr>
            <p:nvPr/>
          </p:nvSpPr>
          <p:spPr>
            <a:xfrm rot="1228806">
              <a:off x="9863125" y="5039733"/>
              <a:ext cx="94707" cy="94732"/>
            </a:xfrm>
            <a:prstGeom prst="flowChartConnector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/>
            </a:p>
          </p:txBody>
        </p:sp>
        <p:sp>
          <p:nvSpPr>
            <p:cNvPr id="494" name="流程图: 联系 493"/>
            <p:cNvSpPr>
              <a:spLocks noChangeAspect="1"/>
            </p:cNvSpPr>
            <p:nvPr/>
          </p:nvSpPr>
          <p:spPr>
            <a:xfrm rot="1228806">
              <a:off x="9735326" y="5231431"/>
              <a:ext cx="94707" cy="94732"/>
            </a:xfrm>
            <a:prstGeom prst="flowChartConnector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/>
            </a:p>
          </p:txBody>
        </p:sp>
        <p:sp>
          <p:nvSpPr>
            <p:cNvPr id="495" name="流程图: 联系 494"/>
            <p:cNvSpPr>
              <a:spLocks noChangeAspect="1"/>
            </p:cNvSpPr>
            <p:nvPr/>
          </p:nvSpPr>
          <p:spPr>
            <a:xfrm rot="1228806">
              <a:off x="9607528" y="5423128"/>
              <a:ext cx="94707" cy="94732"/>
            </a:xfrm>
            <a:prstGeom prst="flowChartConnector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/>
            </a:p>
          </p:txBody>
        </p:sp>
        <p:sp>
          <p:nvSpPr>
            <p:cNvPr id="496" name="流程图: 联系 495"/>
            <p:cNvSpPr>
              <a:spLocks noChangeAspect="1"/>
            </p:cNvSpPr>
            <p:nvPr/>
          </p:nvSpPr>
          <p:spPr>
            <a:xfrm rot="1228806">
              <a:off x="11652301" y="2355964"/>
              <a:ext cx="94707" cy="94732"/>
            </a:xfrm>
            <a:prstGeom prst="flowChartConnector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/>
            </a:p>
          </p:txBody>
        </p:sp>
        <p:sp>
          <p:nvSpPr>
            <p:cNvPr id="497" name="流程图: 联系 496"/>
            <p:cNvSpPr>
              <a:spLocks noChangeAspect="1"/>
            </p:cNvSpPr>
            <p:nvPr/>
          </p:nvSpPr>
          <p:spPr>
            <a:xfrm rot="1228806">
              <a:off x="10264565" y="4076939"/>
              <a:ext cx="94707" cy="94732"/>
            </a:xfrm>
            <a:prstGeom prst="flowChartConnector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/>
            </a:p>
          </p:txBody>
        </p:sp>
        <p:sp>
          <p:nvSpPr>
            <p:cNvPr id="498" name="流程图: 联系 497"/>
            <p:cNvSpPr>
              <a:spLocks noChangeAspect="1"/>
            </p:cNvSpPr>
            <p:nvPr/>
          </p:nvSpPr>
          <p:spPr>
            <a:xfrm rot="1228806">
              <a:off x="10776072" y="3310471"/>
              <a:ext cx="94707" cy="94732"/>
            </a:xfrm>
            <a:prstGeom prst="flowChartConnector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/>
            </a:p>
          </p:txBody>
        </p:sp>
        <p:sp>
          <p:nvSpPr>
            <p:cNvPr id="499" name="流程图: 联系 498"/>
            <p:cNvSpPr>
              <a:spLocks noChangeAspect="1"/>
            </p:cNvSpPr>
            <p:nvPr/>
          </p:nvSpPr>
          <p:spPr>
            <a:xfrm rot="1228806">
              <a:off x="10648196" y="3502087"/>
              <a:ext cx="94707" cy="94732"/>
            </a:xfrm>
            <a:prstGeom prst="flowChartConnector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/>
            </a:p>
          </p:txBody>
        </p:sp>
        <p:sp>
          <p:nvSpPr>
            <p:cNvPr id="500" name="流程图: 联系 499"/>
            <p:cNvSpPr>
              <a:spLocks noChangeAspect="1"/>
            </p:cNvSpPr>
            <p:nvPr/>
          </p:nvSpPr>
          <p:spPr>
            <a:xfrm rot="1228806">
              <a:off x="10520319" y="3693704"/>
              <a:ext cx="94707" cy="94732"/>
            </a:xfrm>
            <a:prstGeom prst="flowChartConnector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/>
            </a:p>
          </p:txBody>
        </p:sp>
        <p:sp>
          <p:nvSpPr>
            <p:cNvPr id="501" name="流程图: 联系 500"/>
            <p:cNvSpPr>
              <a:spLocks noChangeAspect="1"/>
            </p:cNvSpPr>
            <p:nvPr/>
          </p:nvSpPr>
          <p:spPr>
            <a:xfrm rot="1228806">
              <a:off x="10392442" y="3885322"/>
              <a:ext cx="94707" cy="94732"/>
            </a:xfrm>
            <a:prstGeom prst="flowChartConnector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/>
            </a:p>
          </p:txBody>
        </p:sp>
        <p:sp>
          <p:nvSpPr>
            <p:cNvPr id="502" name="流程图: 联系 501"/>
            <p:cNvSpPr>
              <a:spLocks noChangeAspect="1"/>
            </p:cNvSpPr>
            <p:nvPr/>
          </p:nvSpPr>
          <p:spPr>
            <a:xfrm rot="1228806">
              <a:off x="10008812" y="4460173"/>
              <a:ext cx="94707" cy="94732"/>
            </a:xfrm>
            <a:prstGeom prst="flowChartConnector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/>
            </a:p>
          </p:txBody>
        </p:sp>
        <p:sp>
          <p:nvSpPr>
            <p:cNvPr id="503" name="流程图: 联系 502"/>
            <p:cNvSpPr>
              <a:spLocks noChangeAspect="1"/>
            </p:cNvSpPr>
            <p:nvPr/>
          </p:nvSpPr>
          <p:spPr>
            <a:xfrm rot="1228806">
              <a:off x="10136689" y="4268556"/>
              <a:ext cx="94707" cy="94732"/>
            </a:xfrm>
            <a:prstGeom prst="flowChartConnector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/>
            </a:p>
          </p:txBody>
        </p:sp>
        <p:sp>
          <p:nvSpPr>
            <p:cNvPr id="504" name="流程图: 联系 503"/>
            <p:cNvSpPr>
              <a:spLocks noChangeAspect="1"/>
            </p:cNvSpPr>
            <p:nvPr/>
          </p:nvSpPr>
          <p:spPr>
            <a:xfrm rot="1228806">
              <a:off x="11287579" y="2544002"/>
              <a:ext cx="94707" cy="94732"/>
            </a:xfrm>
            <a:prstGeom prst="flowChartConnector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/>
            </a:p>
          </p:txBody>
        </p:sp>
        <p:sp>
          <p:nvSpPr>
            <p:cNvPr id="505" name="流程图: 联系 504"/>
            <p:cNvSpPr>
              <a:spLocks noChangeAspect="1"/>
            </p:cNvSpPr>
            <p:nvPr/>
          </p:nvSpPr>
          <p:spPr>
            <a:xfrm rot="1228806">
              <a:off x="11159702" y="2735620"/>
              <a:ext cx="94707" cy="94732"/>
            </a:xfrm>
            <a:prstGeom prst="flowChartConnector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/>
            </a:p>
          </p:txBody>
        </p:sp>
        <p:sp>
          <p:nvSpPr>
            <p:cNvPr id="506" name="流程图: 联系 505"/>
            <p:cNvSpPr>
              <a:spLocks noChangeAspect="1"/>
            </p:cNvSpPr>
            <p:nvPr/>
          </p:nvSpPr>
          <p:spPr>
            <a:xfrm rot="1228806">
              <a:off x="11031825" y="2927237"/>
              <a:ext cx="94707" cy="94732"/>
            </a:xfrm>
            <a:prstGeom prst="flowChartConnector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/>
            </a:p>
          </p:txBody>
        </p:sp>
        <p:sp>
          <p:nvSpPr>
            <p:cNvPr id="507" name="流程图: 联系 506"/>
            <p:cNvSpPr>
              <a:spLocks noChangeAspect="1"/>
            </p:cNvSpPr>
            <p:nvPr/>
          </p:nvSpPr>
          <p:spPr>
            <a:xfrm rot="1228806">
              <a:off x="10903949" y="3118854"/>
              <a:ext cx="94707" cy="94732"/>
            </a:xfrm>
            <a:prstGeom prst="flowChartConnector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/>
            </a:p>
          </p:txBody>
        </p:sp>
        <p:sp>
          <p:nvSpPr>
            <p:cNvPr id="508" name="流程图: 联系 507"/>
            <p:cNvSpPr>
              <a:spLocks noChangeAspect="1"/>
            </p:cNvSpPr>
            <p:nvPr/>
          </p:nvSpPr>
          <p:spPr>
            <a:xfrm rot="1228806">
              <a:off x="9241551" y="5609876"/>
              <a:ext cx="94707" cy="94732"/>
            </a:xfrm>
            <a:prstGeom prst="flowChartConnector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/>
            </a:p>
          </p:txBody>
        </p:sp>
        <p:sp>
          <p:nvSpPr>
            <p:cNvPr id="509" name="流程图: 联系 508"/>
            <p:cNvSpPr>
              <a:spLocks noChangeAspect="1"/>
            </p:cNvSpPr>
            <p:nvPr/>
          </p:nvSpPr>
          <p:spPr>
            <a:xfrm rot="1228806">
              <a:off x="9113674" y="5801493"/>
              <a:ext cx="94707" cy="94732"/>
            </a:xfrm>
            <a:prstGeom prst="flowChartConnector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/>
            </a:p>
          </p:txBody>
        </p:sp>
        <p:sp>
          <p:nvSpPr>
            <p:cNvPr id="510" name="流程图: 联系 509"/>
            <p:cNvSpPr>
              <a:spLocks noChangeAspect="1"/>
            </p:cNvSpPr>
            <p:nvPr/>
          </p:nvSpPr>
          <p:spPr>
            <a:xfrm rot="1228806">
              <a:off x="9880936" y="4651789"/>
              <a:ext cx="94707" cy="94732"/>
            </a:xfrm>
            <a:prstGeom prst="flowChartConnector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/>
            </a:p>
          </p:txBody>
        </p:sp>
        <p:sp>
          <p:nvSpPr>
            <p:cNvPr id="511" name="流程图: 联系 510"/>
            <p:cNvSpPr>
              <a:spLocks noChangeAspect="1"/>
            </p:cNvSpPr>
            <p:nvPr/>
          </p:nvSpPr>
          <p:spPr>
            <a:xfrm rot="1228806">
              <a:off x="9753059" y="4843407"/>
              <a:ext cx="94707" cy="94732"/>
            </a:xfrm>
            <a:prstGeom prst="flowChartConnector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/>
            </a:p>
          </p:txBody>
        </p:sp>
        <p:sp>
          <p:nvSpPr>
            <p:cNvPr id="512" name="流程图: 联系 511"/>
            <p:cNvSpPr>
              <a:spLocks noChangeAspect="1"/>
            </p:cNvSpPr>
            <p:nvPr/>
          </p:nvSpPr>
          <p:spPr>
            <a:xfrm rot="1228806">
              <a:off x="9625183" y="5035025"/>
              <a:ext cx="94707" cy="94732"/>
            </a:xfrm>
            <a:prstGeom prst="flowChartConnector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/>
            </a:p>
          </p:txBody>
        </p:sp>
        <p:sp>
          <p:nvSpPr>
            <p:cNvPr id="513" name="流程图: 联系 512"/>
            <p:cNvSpPr>
              <a:spLocks noChangeAspect="1"/>
            </p:cNvSpPr>
            <p:nvPr/>
          </p:nvSpPr>
          <p:spPr>
            <a:xfrm rot="1228806">
              <a:off x="9497305" y="5226642"/>
              <a:ext cx="94707" cy="94732"/>
            </a:xfrm>
            <a:prstGeom prst="flowChartConnector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/>
            </a:p>
          </p:txBody>
        </p:sp>
        <p:sp>
          <p:nvSpPr>
            <p:cNvPr id="514" name="流程图: 联系 513"/>
            <p:cNvSpPr>
              <a:spLocks noChangeAspect="1"/>
            </p:cNvSpPr>
            <p:nvPr/>
          </p:nvSpPr>
          <p:spPr>
            <a:xfrm rot="1228806">
              <a:off x="9369428" y="5418259"/>
              <a:ext cx="94707" cy="94732"/>
            </a:xfrm>
            <a:prstGeom prst="flowChartConnector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/>
            </a:p>
          </p:txBody>
        </p:sp>
        <p:sp>
          <p:nvSpPr>
            <p:cNvPr id="515" name="流程图: 联系 514"/>
            <p:cNvSpPr>
              <a:spLocks noChangeAspect="1"/>
            </p:cNvSpPr>
            <p:nvPr/>
          </p:nvSpPr>
          <p:spPr>
            <a:xfrm rot="1228806">
              <a:off x="11415455" y="2352385"/>
              <a:ext cx="94707" cy="94732"/>
            </a:xfrm>
            <a:prstGeom prst="flowChartConnector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/>
            </a:p>
          </p:txBody>
        </p:sp>
        <p:sp>
          <p:nvSpPr>
            <p:cNvPr id="516" name="流程图: 联系 515"/>
            <p:cNvSpPr>
              <a:spLocks noChangeAspect="1"/>
            </p:cNvSpPr>
            <p:nvPr/>
          </p:nvSpPr>
          <p:spPr>
            <a:xfrm rot="1228806">
              <a:off x="10027015" y="4072642"/>
              <a:ext cx="94707" cy="94732"/>
            </a:xfrm>
            <a:prstGeom prst="flowChartConnector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/>
            </a:p>
          </p:txBody>
        </p:sp>
        <p:sp>
          <p:nvSpPr>
            <p:cNvPr id="517" name="流程图: 联系 516"/>
            <p:cNvSpPr>
              <a:spLocks noChangeAspect="1"/>
            </p:cNvSpPr>
            <p:nvPr/>
          </p:nvSpPr>
          <p:spPr>
            <a:xfrm rot="1228806">
              <a:off x="10538835" y="3306493"/>
              <a:ext cx="94707" cy="94732"/>
            </a:xfrm>
            <a:prstGeom prst="flowChartConnector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/>
            </a:p>
          </p:txBody>
        </p:sp>
        <p:sp>
          <p:nvSpPr>
            <p:cNvPr id="518" name="流程图: 联系 517"/>
            <p:cNvSpPr>
              <a:spLocks noChangeAspect="1"/>
            </p:cNvSpPr>
            <p:nvPr/>
          </p:nvSpPr>
          <p:spPr>
            <a:xfrm rot="1228806">
              <a:off x="10410881" y="3498031"/>
              <a:ext cx="94707" cy="94732"/>
            </a:xfrm>
            <a:prstGeom prst="flowChartConnector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/>
            </a:p>
          </p:txBody>
        </p:sp>
        <p:sp>
          <p:nvSpPr>
            <p:cNvPr id="519" name="流程图: 联系 518"/>
            <p:cNvSpPr>
              <a:spLocks noChangeAspect="1"/>
            </p:cNvSpPr>
            <p:nvPr/>
          </p:nvSpPr>
          <p:spPr>
            <a:xfrm rot="1228806">
              <a:off x="10282926" y="3689567"/>
              <a:ext cx="94707" cy="94732"/>
            </a:xfrm>
            <a:prstGeom prst="flowChartConnector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/>
            </a:p>
          </p:txBody>
        </p:sp>
        <p:sp>
          <p:nvSpPr>
            <p:cNvPr id="520" name="流程图: 联系 519"/>
            <p:cNvSpPr>
              <a:spLocks noChangeAspect="1"/>
            </p:cNvSpPr>
            <p:nvPr/>
          </p:nvSpPr>
          <p:spPr>
            <a:xfrm rot="1228806">
              <a:off x="10154971" y="3881104"/>
              <a:ext cx="94707" cy="94732"/>
            </a:xfrm>
            <a:prstGeom prst="flowChartConnector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/>
            </a:p>
          </p:txBody>
        </p:sp>
        <p:sp>
          <p:nvSpPr>
            <p:cNvPr id="521" name="流程图: 联系 520"/>
            <p:cNvSpPr>
              <a:spLocks noChangeAspect="1"/>
            </p:cNvSpPr>
            <p:nvPr/>
          </p:nvSpPr>
          <p:spPr>
            <a:xfrm rot="1228806">
              <a:off x="9771106" y="4455716"/>
              <a:ext cx="94707" cy="94732"/>
            </a:xfrm>
            <a:prstGeom prst="flowChartConnector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/>
            </a:p>
          </p:txBody>
        </p:sp>
        <p:sp>
          <p:nvSpPr>
            <p:cNvPr id="522" name="流程图: 联系 521"/>
            <p:cNvSpPr>
              <a:spLocks noChangeAspect="1"/>
            </p:cNvSpPr>
            <p:nvPr/>
          </p:nvSpPr>
          <p:spPr>
            <a:xfrm rot="1228806">
              <a:off x="9899061" y="4264179"/>
              <a:ext cx="94707" cy="94732"/>
            </a:xfrm>
            <a:prstGeom prst="flowChartConnector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/>
            </a:p>
          </p:txBody>
        </p:sp>
        <p:sp>
          <p:nvSpPr>
            <p:cNvPr id="523" name="流程图: 联系 522"/>
            <p:cNvSpPr>
              <a:spLocks noChangeAspect="1"/>
            </p:cNvSpPr>
            <p:nvPr/>
          </p:nvSpPr>
          <p:spPr>
            <a:xfrm rot="1228806">
              <a:off x="11050656" y="2540344"/>
              <a:ext cx="94707" cy="94732"/>
            </a:xfrm>
            <a:prstGeom prst="flowChartConnector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/>
            </a:p>
          </p:txBody>
        </p:sp>
        <p:sp>
          <p:nvSpPr>
            <p:cNvPr id="524" name="流程图: 联系 523"/>
            <p:cNvSpPr>
              <a:spLocks noChangeAspect="1"/>
            </p:cNvSpPr>
            <p:nvPr/>
          </p:nvSpPr>
          <p:spPr>
            <a:xfrm rot="1228806">
              <a:off x="10922701" y="2731881"/>
              <a:ext cx="94707" cy="94732"/>
            </a:xfrm>
            <a:prstGeom prst="flowChartConnector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/>
            </a:p>
          </p:txBody>
        </p:sp>
        <p:sp>
          <p:nvSpPr>
            <p:cNvPr id="525" name="流程图: 联系 524"/>
            <p:cNvSpPr>
              <a:spLocks noChangeAspect="1"/>
            </p:cNvSpPr>
            <p:nvPr/>
          </p:nvSpPr>
          <p:spPr>
            <a:xfrm rot="1228806">
              <a:off x="10794746" y="2923419"/>
              <a:ext cx="94707" cy="94732"/>
            </a:xfrm>
            <a:prstGeom prst="flowChartConnector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/>
            </a:p>
          </p:txBody>
        </p:sp>
        <p:sp>
          <p:nvSpPr>
            <p:cNvPr id="526" name="流程图: 联系 525"/>
            <p:cNvSpPr>
              <a:spLocks noChangeAspect="1"/>
            </p:cNvSpPr>
            <p:nvPr/>
          </p:nvSpPr>
          <p:spPr>
            <a:xfrm rot="1228806">
              <a:off x="10666791" y="3114956"/>
              <a:ext cx="94707" cy="94732"/>
            </a:xfrm>
            <a:prstGeom prst="flowChartConnector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/>
            </a:p>
          </p:txBody>
        </p:sp>
        <p:sp>
          <p:nvSpPr>
            <p:cNvPr id="527" name="流程图: 联系 526"/>
            <p:cNvSpPr>
              <a:spLocks noChangeAspect="1"/>
            </p:cNvSpPr>
            <p:nvPr/>
          </p:nvSpPr>
          <p:spPr>
            <a:xfrm rot="1228806">
              <a:off x="9003376" y="5604940"/>
              <a:ext cx="94707" cy="94732"/>
            </a:xfrm>
            <a:prstGeom prst="flowChartConnector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/>
            </a:p>
          </p:txBody>
        </p:sp>
        <p:sp>
          <p:nvSpPr>
            <p:cNvPr id="528" name="流程图: 联系 527"/>
            <p:cNvSpPr>
              <a:spLocks noChangeAspect="1"/>
            </p:cNvSpPr>
            <p:nvPr/>
          </p:nvSpPr>
          <p:spPr>
            <a:xfrm rot="1228806">
              <a:off x="8875422" y="5796477"/>
              <a:ext cx="94707" cy="94732"/>
            </a:xfrm>
            <a:prstGeom prst="flowChartConnector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/>
            </a:p>
          </p:txBody>
        </p:sp>
        <p:sp>
          <p:nvSpPr>
            <p:cNvPr id="529" name="流程图: 联系 528"/>
            <p:cNvSpPr>
              <a:spLocks noChangeAspect="1"/>
            </p:cNvSpPr>
            <p:nvPr/>
          </p:nvSpPr>
          <p:spPr>
            <a:xfrm rot="1228806">
              <a:off x="9643151" y="4647254"/>
              <a:ext cx="94707" cy="94732"/>
            </a:xfrm>
            <a:prstGeom prst="flowChartConnector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/>
            </a:p>
          </p:txBody>
        </p:sp>
        <p:sp>
          <p:nvSpPr>
            <p:cNvPr id="530" name="流程图: 联系 529"/>
            <p:cNvSpPr>
              <a:spLocks noChangeAspect="1"/>
            </p:cNvSpPr>
            <p:nvPr/>
          </p:nvSpPr>
          <p:spPr>
            <a:xfrm rot="1228806">
              <a:off x="9515195" y="4838790"/>
              <a:ext cx="94707" cy="94732"/>
            </a:xfrm>
            <a:prstGeom prst="flowChartConnector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/>
            </a:p>
          </p:txBody>
        </p:sp>
        <p:sp>
          <p:nvSpPr>
            <p:cNvPr id="531" name="流程图: 联系 530"/>
            <p:cNvSpPr>
              <a:spLocks noChangeAspect="1"/>
            </p:cNvSpPr>
            <p:nvPr/>
          </p:nvSpPr>
          <p:spPr>
            <a:xfrm rot="1228806">
              <a:off x="9387241" y="5030328"/>
              <a:ext cx="94707" cy="94732"/>
            </a:xfrm>
            <a:prstGeom prst="flowChartConnector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/>
            </a:p>
          </p:txBody>
        </p:sp>
        <p:sp>
          <p:nvSpPr>
            <p:cNvPr id="532" name="流程图: 联系 531"/>
            <p:cNvSpPr>
              <a:spLocks noChangeAspect="1"/>
            </p:cNvSpPr>
            <p:nvPr/>
          </p:nvSpPr>
          <p:spPr>
            <a:xfrm rot="1228806">
              <a:off x="9259285" y="5221866"/>
              <a:ext cx="94707" cy="94732"/>
            </a:xfrm>
            <a:prstGeom prst="flowChartConnector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/>
            </a:p>
          </p:txBody>
        </p:sp>
        <p:sp>
          <p:nvSpPr>
            <p:cNvPr id="533" name="流程图: 联系 532"/>
            <p:cNvSpPr>
              <a:spLocks noChangeAspect="1"/>
            </p:cNvSpPr>
            <p:nvPr/>
          </p:nvSpPr>
          <p:spPr>
            <a:xfrm rot="1228806">
              <a:off x="9131332" y="5413402"/>
              <a:ext cx="94707" cy="94732"/>
            </a:xfrm>
            <a:prstGeom prst="flowChartConnector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/>
            </a:p>
          </p:txBody>
        </p:sp>
        <p:sp>
          <p:nvSpPr>
            <p:cNvPr id="534" name="流程图: 联系 533"/>
            <p:cNvSpPr>
              <a:spLocks noChangeAspect="1"/>
            </p:cNvSpPr>
            <p:nvPr/>
          </p:nvSpPr>
          <p:spPr>
            <a:xfrm rot="1228806">
              <a:off x="11178611" y="2348806"/>
              <a:ext cx="94707" cy="94732"/>
            </a:xfrm>
            <a:prstGeom prst="flowChartConnector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/>
            </a:p>
          </p:txBody>
        </p:sp>
        <p:sp>
          <p:nvSpPr>
            <p:cNvPr id="535" name="流程图: 联系 534"/>
            <p:cNvSpPr>
              <a:spLocks noChangeAspect="1"/>
            </p:cNvSpPr>
            <p:nvPr/>
          </p:nvSpPr>
          <p:spPr>
            <a:xfrm rot="1228806">
              <a:off x="9789464" y="4068336"/>
              <a:ext cx="94707" cy="94732"/>
            </a:xfrm>
            <a:prstGeom prst="flowChartConnector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/>
            </a:p>
          </p:txBody>
        </p:sp>
        <p:sp>
          <p:nvSpPr>
            <p:cNvPr id="536" name="流程图: 联系 535"/>
            <p:cNvSpPr>
              <a:spLocks noChangeAspect="1"/>
            </p:cNvSpPr>
            <p:nvPr/>
          </p:nvSpPr>
          <p:spPr>
            <a:xfrm rot="1228806">
              <a:off x="10301598" y="3302511"/>
              <a:ext cx="94707" cy="94732"/>
            </a:xfrm>
            <a:prstGeom prst="flowChartConnector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/>
            </a:p>
          </p:txBody>
        </p:sp>
        <p:sp>
          <p:nvSpPr>
            <p:cNvPr id="537" name="流程图: 联系 536"/>
            <p:cNvSpPr>
              <a:spLocks noChangeAspect="1"/>
            </p:cNvSpPr>
            <p:nvPr/>
          </p:nvSpPr>
          <p:spPr>
            <a:xfrm rot="1228806">
              <a:off x="10173566" y="3493966"/>
              <a:ext cx="94707" cy="94732"/>
            </a:xfrm>
            <a:prstGeom prst="flowChartConnector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/>
            </a:p>
          </p:txBody>
        </p:sp>
        <p:sp>
          <p:nvSpPr>
            <p:cNvPr id="538" name="流程图: 联系 537"/>
            <p:cNvSpPr>
              <a:spLocks noChangeAspect="1"/>
            </p:cNvSpPr>
            <p:nvPr/>
          </p:nvSpPr>
          <p:spPr>
            <a:xfrm rot="1228806">
              <a:off x="10045532" y="3685423"/>
              <a:ext cx="94707" cy="94732"/>
            </a:xfrm>
            <a:prstGeom prst="flowChartConnector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/>
            </a:p>
          </p:txBody>
        </p:sp>
        <p:sp>
          <p:nvSpPr>
            <p:cNvPr id="539" name="流程图: 联系 538"/>
            <p:cNvSpPr>
              <a:spLocks noChangeAspect="1"/>
            </p:cNvSpPr>
            <p:nvPr/>
          </p:nvSpPr>
          <p:spPr>
            <a:xfrm rot="1228806">
              <a:off x="9917498" y="3876880"/>
              <a:ext cx="94707" cy="94732"/>
            </a:xfrm>
            <a:prstGeom prst="flowChartConnector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/>
            </a:p>
          </p:txBody>
        </p:sp>
        <p:sp>
          <p:nvSpPr>
            <p:cNvPr id="540" name="流程图: 联系 539"/>
            <p:cNvSpPr>
              <a:spLocks noChangeAspect="1"/>
            </p:cNvSpPr>
            <p:nvPr/>
          </p:nvSpPr>
          <p:spPr>
            <a:xfrm rot="1228806">
              <a:off x="9533398" y="4451250"/>
              <a:ext cx="94707" cy="94732"/>
            </a:xfrm>
            <a:prstGeom prst="flowChartConnector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/>
            </a:p>
          </p:txBody>
        </p:sp>
        <p:sp>
          <p:nvSpPr>
            <p:cNvPr id="541" name="流程图: 联系 540"/>
            <p:cNvSpPr>
              <a:spLocks noChangeAspect="1"/>
            </p:cNvSpPr>
            <p:nvPr/>
          </p:nvSpPr>
          <p:spPr>
            <a:xfrm rot="1228806">
              <a:off x="9661432" y="4259793"/>
              <a:ext cx="94707" cy="94732"/>
            </a:xfrm>
            <a:prstGeom prst="flowChartConnector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/>
            </a:p>
          </p:txBody>
        </p:sp>
        <p:sp>
          <p:nvSpPr>
            <p:cNvPr id="542" name="流程图: 联系 541"/>
            <p:cNvSpPr>
              <a:spLocks noChangeAspect="1"/>
            </p:cNvSpPr>
            <p:nvPr/>
          </p:nvSpPr>
          <p:spPr>
            <a:xfrm rot="1228806">
              <a:off x="10813731" y="2536684"/>
              <a:ext cx="94707" cy="94732"/>
            </a:xfrm>
            <a:prstGeom prst="flowChartConnector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/>
            </a:p>
          </p:txBody>
        </p:sp>
        <p:sp>
          <p:nvSpPr>
            <p:cNvPr id="543" name="流程图: 联系 542"/>
            <p:cNvSpPr>
              <a:spLocks noChangeAspect="1"/>
            </p:cNvSpPr>
            <p:nvPr/>
          </p:nvSpPr>
          <p:spPr>
            <a:xfrm rot="1228806">
              <a:off x="10685700" y="2728141"/>
              <a:ext cx="94707" cy="94732"/>
            </a:xfrm>
            <a:prstGeom prst="flowChartConnector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/>
            </a:p>
          </p:txBody>
        </p:sp>
        <p:sp>
          <p:nvSpPr>
            <p:cNvPr id="544" name="流程图: 联系 543"/>
            <p:cNvSpPr>
              <a:spLocks noChangeAspect="1"/>
            </p:cNvSpPr>
            <p:nvPr/>
          </p:nvSpPr>
          <p:spPr>
            <a:xfrm rot="1228806">
              <a:off x="10557665" y="2919598"/>
              <a:ext cx="94707" cy="94732"/>
            </a:xfrm>
            <a:prstGeom prst="flowChartConnector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/>
            </a:p>
          </p:txBody>
        </p:sp>
        <p:sp>
          <p:nvSpPr>
            <p:cNvPr id="545" name="流程图: 联系 544"/>
            <p:cNvSpPr>
              <a:spLocks noChangeAspect="1"/>
            </p:cNvSpPr>
            <p:nvPr/>
          </p:nvSpPr>
          <p:spPr>
            <a:xfrm rot="1228806">
              <a:off x="10429632" y="3111054"/>
              <a:ext cx="94707" cy="94732"/>
            </a:xfrm>
            <a:prstGeom prst="flowChartConnector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/>
            </a:p>
          </p:txBody>
        </p:sp>
        <p:sp>
          <p:nvSpPr>
            <p:cNvPr id="546" name="流程图: 联系 545"/>
            <p:cNvSpPr>
              <a:spLocks noChangeAspect="1"/>
            </p:cNvSpPr>
            <p:nvPr/>
          </p:nvSpPr>
          <p:spPr>
            <a:xfrm rot="1228806">
              <a:off x="8765198" y="5599989"/>
              <a:ext cx="94707" cy="94732"/>
            </a:xfrm>
            <a:prstGeom prst="flowChartConnector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/>
            </a:p>
          </p:txBody>
        </p:sp>
        <p:sp>
          <p:nvSpPr>
            <p:cNvPr id="547" name="流程图: 联系 546"/>
            <p:cNvSpPr>
              <a:spLocks noChangeAspect="1"/>
            </p:cNvSpPr>
            <p:nvPr/>
          </p:nvSpPr>
          <p:spPr>
            <a:xfrm rot="1228806">
              <a:off x="8637166" y="5791446"/>
              <a:ext cx="94707" cy="94732"/>
            </a:xfrm>
            <a:prstGeom prst="flowChartConnector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/>
            </a:p>
          </p:txBody>
        </p:sp>
        <p:sp>
          <p:nvSpPr>
            <p:cNvPr id="548" name="流程图: 联系 547"/>
            <p:cNvSpPr>
              <a:spLocks noChangeAspect="1"/>
            </p:cNvSpPr>
            <p:nvPr/>
          </p:nvSpPr>
          <p:spPr>
            <a:xfrm rot="1228806">
              <a:off x="9405365" y="4642706"/>
              <a:ext cx="94707" cy="94732"/>
            </a:xfrm>
            <a:prstGeom prst="flowChartConnector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/>
            </a:p>
          </p:txBody>
        </p:sp>
        <p:sp>
          <p:nvSpPr>
            <p:cNvPr id="549" name="流程图: 联系 548"/>
            <p:cNvSpPr>
              <a:spLocks noChangeAspect="1"/>
            </p:cNvSpPr>
            <p:nvPr/>
          </p:nvSpPr>
          <p:spPr>
            <a:xfrm rot="1228806">
              <a:off x="9277331" y="4834162"/>
              <a:ext cx="94707" cy="94732"/>
            </a:xfrm>
            <a:prstGeom prst="flowChartConnector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/>
            </a:p>
          </p:txBody>
        </p:sp>
        <p:sp>
          <p:nvSpPr>
            <p:cNvPr id="550" name="流程图: 联系 549"/>
            <p:cNvSpPr>
              <a:spLocks noChangeAspect="1"/>
            </p:cNvSpPr>
            <p:nvPr/>
          </p:nvSpPr>
          <p:spPr>
            <a:xfrm rot="1228806">
              <a:off x="9149298" y="5025618"/>
              <a:ext cx="94707" cy="94732"/>
            </a:xfrm>
            <a:prstGeom prst="flowChartConnector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/>
            </a:p>
          </p:txBody>
        </p:sp>
        <p:sp>
          <p:nvSpPr>
            <p:cNvPr id="551" name="流程图: 联系 550"/>
            <p:cNvSpPr>
              <a:spLocks noChangeAspect="1"/>
            </p:cNvSpPr>
            <p:nvPr/>
          </p:nvSpPr>
          <p:spPr>
            <a:xfrm rot="1228806">
              <a:off x="9021264" y="5217076"/>
              <a:ext cx="94707" cy="94732"/>
            </a:xfrm>
            <a:prstGeom prst="flowChartConnector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/>
            </a:p>
          </p:txBody>
        </p:sp>
        <p:sp>
          <p:nvSpPr>
            <p:cNvPr id="552" name="流程图: 联系 551"/>
            <p:cNvSpPr>
              <a:spLocks noChangeAspect="1"/>
            </p:cNvSpPr>
            <p:nvPr/>
          </p:nvSpPr>
          <p:spPr>
            <a:xfrm rot="1228806">
              <a:off x="8893231" y="5408532"/>
              <a:ext cx="94707" cy="94732"/>
            </a:xfrm>
            <a:prstGeom prst="flowChartConnector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/>
            </a:p>
          </p:txBody>
        </p:sp>
        <p:sp>
          <p:nvSpPr>
            <p:cNvPr id="553" name="流程图: 联系 552"/>
            <p:cNvSpPr>
              <a:spLocks noChangeAspect="1"/>
            </p:cNvSpPr>
            <p:nvPr/>
          </p:nvSpPr>
          <p:spPr>
            <a:xfrm rot="1228806">
              <a:off x="10941765" y="2345227"/>
              <a:ext cx="94707" cy="94732"/>
            </a:xfrm>
            <a:prstGeom prst="flowChartConnector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/>
            </a:p>
          </p:txBody>
        </p:sp>
        <p:sp>
          <p:nvSpPr>
            <p:cNvPr id="554" name="流程图: 联系 553"/>
            <p:cNvSpPr>
              <a:spLocks noChangeAspect="1"/>
            </p:cNvSpPr>
            <p:nvPr/>
          </p:nvSpPr>
          <p:spPr>
            <a:xfrm rot="1228806">
              <a:off x="9551915" y="4064031"/>
              <a:ext cx="94707" cy="94732"/>
            </a:xfrm>
            <a:prstGeom prst="flowChartConnector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/>
            </a:p>
          </p:txBody>
        </p:sp>
        <p:sp>
          <p:nvSpPr>
            <p:cNvPr id="555" name="流程图: 联系 554"/>
            <p:cNvSpPr>
              <a:spLocks noChangeAspect="1"/>
            </p:cNvSpPr>
            <p:nvPr/>
          </p:nvSpPr>
          <p:spPr>
            <a:xfrm rot="1228806">
              <a:off x="10064361" y="3298527"/>
              <a:ext cx="94707" cy="94732"/>
            </a:xfrm>
            <a:prstGeom prst="flowChartConnector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/>
            </a:p>
          </p:txBody>
        </p:sp>
        <p:sp>
          <p:nvSpPr>
            <p:cNvPr id="556" name="流程图: 联系 555"/>
            <p:cNvSpPr>
              <a:spLocks noChangeAspect="1"/>
            </p:cNvSpPr>
            <p:nvPr/>
          </p:nvSpPr>
          <p:spPr>
            <a:xfrm rot="1228806">
              <a:off x="9936250" y="3489904"/>
              <a:ext cx="94707" cy="94732"/>
            </a:xfrm>
            <a:prstGeom prst="flowChartConnector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/>
            </a:p>
          </p:txBody>
        </p:sp>
        <p:sp>
          <p:nvSpPr>
            <p:cNvPr id="557" name="流程图: 联系 556"/>
            <p:cNvSpPr>
              <a:spLocks noChangeAspect="1"/>
            </p:cNvSpPr>
            <p:nvPr/>
          </p:nvSpPr>
          <p:spPr>
            <a:xfrm rot="1228806">
              <a:off x="9808137" y="3681279"/>
              <a:ext cx="94707" cy="94732"/>
            </a:xfrm>
            <a:prstGeom prst="flowChartConnector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/>
            </a:p>
          </p:txBody>
        </p:sp>
        <p:sp>
          <p:nvSpPr>
            <p:cNvPr id="558" name="流程图: 联系 557"/>
            <p:cNvSpPr>
              <a:spLocks noChangeAspect="1"/>
            </p:cNvSpPr>
            <p:nvPr/>
          </p:nvSpPr>
          <p:spPr>
            <a:xfrm rot="1228806">
              <a:off x="9680026" y="3872655"/>
              <a:ext cx="94707" cy="94732"/>
            </a:xfrm>
            <a:prstGeom prst="flowChartConnector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/>
            </a:p>
          </p:txBody>
        </p:sp>
        <p:sp>
          <p:nvSpPr>
            <p:cNvPr id="559" name="流程图: 联系 558"/>
            <p:cNvSpPr>
              <a:spLocks noChangeAspect="1"/>
            </p:cNvSpPr>
            <p:nvPr/>
          </p:nvSpPr>
          <p:spPr>
            <a:xfrm rot="1228806">
              <a:off x="9295691" y="4446783"/>
              <a:ext cx="94707" cy="94732"/>
            </a:xfrm>
            <a:prstGeom prst="flowChartConnector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/>
            </a:p>
          </p:txBody>
        </p:sp>
        <p:sp>
          <p:nvSpPr>
            <p:cNvPr id="560" name="流程图: 联系 559"/>
            <p:cNvSpPr>
              <a:spLocks noChangeAspect="1"/>
            </p:cNvSpPr>
            <p:nvPr/>
          </p:nvSpPr>
          <p:spPr>
            <a:xfrm rot="1228806">
              <a:off x="9423803" y="4255407"/>
              <a:ext cx="94707" cy="94732"/>
            </a:xfrm>
            <a:prstGeom prst="flowChartConnector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/>
            </a:p>
          </p:txBody>
        </p:sp>
        <p:sp>
          <p:nvSpPr>
            <p:cNvPr id="561" name="流程图: 联系 560"/>
            <p:cNvSpPr>
              <a:spLocks noChangeAspect="1"/>
            </p:cNvSpPr>
            <p:nvPr/>
          </p:nvSpPr>
          <p:spPr>
            <a:xfrm rot="1228806">
              <a:off x="10576809" y="2533025"/>
              <a:ext cx="94707" cy="94732"/>
            </a:xfrm>
            <a:prstGeom prst="flowChartConnector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/>
            </a:p>
          </p:txBody>
        </p:sp>
        <p:sp>
          <p:nvSpPr>
            <p:cNvPr id="562" name="流程图: 联系 561"/>
            <p:cNvSpPr>
              <a:spLocks noChangeAspect="1"/>
            </p:cNvSpPr>
            <p:nvPr/>
          </p:nvSpPr>
          <p:spPr>
            <a:xfrm rot="1228806">
              <a:off x="10448696" y="2724400"/>
              <a:ext cx="94707" cy="94732"/>
            </a:xfrm>
            <a:prstGeom prst="flowChartConnector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/>
            </a:p>
          </p:txBody>
        </p:sp>
        <p:sp>
          <p:nvSpPr>
            <p:cNvPr id="563" name="流程图: 联系 562"/>
            <p:cNvSpPr>
              <a:spLocks noChangeAspect="1"/>
            </p:cNvSpPr>
            <p:nvPr/>
          </p:nvSpPr>
          <p:spPr>
            <a:xfrm rot="1228806">
              <a:off x="10320585" y="2915776"/>
              <a:ext cx="94707" cy="94732"/>
            </a:xfrm>
            <a:prstGeom prst="flowChartConnector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/>
            </a:p>
          </p:txBody>
        </p:sp>
        <p:sp>
          <p:nvSpPr>
            <p:cNvPr id="564" name="流程图: 联系 563"/>
            <p:cNvSpPr>
              <a:spLocks noChangeAspect="1"/>
            </p:cNvSpPr>
            <p:nvPr/>
          </p:nvSpPr>
          <p:spPr>
            <a:xfrm rot="1228806">
              <a:off x="10192472" y="3107152"/>
              <a:ext cx="94707" cy="94732"/>
            </a:xfrm>
            <a:prstGeom prst="flowChartConnector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/>
            </a:p>
          </p:txBody>
        </p:sp>
        <p:sp>
          <p:nvSpPr>
            <p:cNvPr id="565" name="流程图: 联系 564"/>
            <p:cNvSpPr>
              <a:spLocks noChangeAspect="1"/>
            </p:cNvSpPr>
            <p:nvPr/>
          </p:nvSpPr>
          <p:spPr>
            <a:xfrm rot="1228806">
              <a:off x="8527021" y="5595037"/>
              <a:ext cx="94707" cy="94732"/>
            </a:xfrm>
            <a:prstGeom prst="flowChartConnector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/>
            </a:p>
          </p:txBody>
        </p:sp>
        <p:sp>
          <p:nvSpPr>
            <p:cNvPr id="566" name="流程图: 联系 565"/>
            <p:cNvSpPr>
              <a:spLocks noChangeAspect="1"/>
            </p:cNvSpPr>
            <p:nvPr/>
          </p:nvSpPr>
          <p:spPr>
            <a:xfrm rot="1228806">
              <a:off x="8398908" y="5786413"/>
              <a:ext cx="94707" cy="94732"/>
            </a:xfrm>
            <a:prstGeom prst="flowChartConnector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/>
            </a:p>
          </p:txBody>
        </p:sp>
        <p:sp>
          <p:nvSpPr>
            <p:cNvPr id="567" name="流程图: 联系 566"/>
            <p:cNvSpPr>
              <a:spLocks noChangeAspect="1"/>
            </p:cNvSpPr>
            <p:nvPr/>
          </p:nvSpPr>
          <p:spPr>
            <a:xfrm rot="1228806">
              <a:off x="9167579" y="4638159"/>
              <a:ext cx="94707" cy="94732"/>
            </a:xfrm>
            <a:prstGeom prst="flowChartConnector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/>
            </a:p>
          </p:txBody>
        </p:sp>
        <p:sp>
          <p:nvSpPr>
            <p:cNvPr id="568" name="流程图: 联系 567"/>
            <p:cNvSpPr>
              <a:spLocks noChangeAspect="1"/>
            </p:cNvSpPr>
            <p:nvPr/>
          </p:nvSpPr>
          <p:spPr>
            <a:xfrm rot="1228806">
              <a:off x="9039467" y="4829534"/>
              <a:ext cx="94707" cy="94732"/>
            </a:xfrm>
            <a:prstGeom prst="flowChartConnector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/>
            </a:p>
          </p:txBody>
        </p:sp>
        <p:sp>
          <p:nvSpPr>
            <p:cNvPr id="569" name="流程图: 联系 568"/>
            <p:cNvSpPr>
              <a:spLocks noChangeAspect="1"/>
            </p:cNvSpPr>
            <p:nvPr/>
          </p:nvSpPr>
          <p:spPr>
            <a:xfrm rot="1228806">
              <a:off x="8911356" y="5020910"/>
              <a:ext cx="94707" cy="94732"/>
            </a:xfrm>
            <a:prstGeom prst="flowChartConnector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/>
            </a:p>
          </p:txBody>
        </p:sp>
        <p:sp>
          <p:nvSpPr>
            <p:cNvPr id="570" name="流程图: 联系 569"/>
            <p:cNvSpPr>
              <a:spLocks noChangeAspect="1"/>
            </p:cNvSpPr>
            <p:nvPr/>
          </p:nvSpPr>
          <p:spPr>
            <a:xfrm rot="1228806">
              <a:off x="8783243" y="5212286"/>
              <a:ext cx="94707" cy="94732"/>
            </a:xfrm>
            <a:prstGeom prst="flowChartConnector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/>
            </a:p>
          </p:txBody>
        </p:sp>
        <p:sp>
          <p:nvSpPr>
            <p:cNvPr id="571" name="流程图: 联系 570"/>
            <p:cNvSpPr>
              <a:spLocks noChangeAspect="1"/>
            </p:cNvSpPr>
            <p:nvPr/>
          </p:nvSpPr>
          <p:spPr>
            <a:xfrm rot="1228806">
              <a:off x="8655132" y="5403662"/>
              <a:ext cx="94707" cy="94732"/>
            </a:xfrm>
            <a:prstGeom prst="flowChartConnector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/>
            </a:p>
          </p:txBody>
        </p:sp>
        <p:sp>
          <p:nvSpPr>
            <p:cNvPr id="572" name="流程图: 联系 571"/>
            <p:cNvSpPr>
              <a:spLocks noChangeAspect="1"/>
            </p:cNvSpPr>
            <p:nvPr/>
          </p:nvSpPr>
          <p:spPr>
            <a:xfrm rot="1228806">
              <a:off x="10704920" y="2341648"/>
              <a:ext cx="94707" cy="94732"/>
            </a:xfrm>
            <a:prstGeom prst="flowChartConnector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/>
            </a:p>
          </p:txBody>
        </p:sp>
        <p:sp>
          <p:nvSpPr>
            <p:cNvPr id="573" name="流程图: 联系 572"/>
            <p:cNvSpPr>
              <a:spLocks noChangeAspect="1"/>
            </p:cNvSpPr>
            <p:nvPr/>
          </p:nvSpPr>
          <p:spPr>
            <a:xfrm rot="1228806">
              <a:off x="9314365" y="4059734"/>
              <a:ext cx="94707" cy="94732"/>
            </a:xfrm>
            <a:prstGeom prst="flowChartConnector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/>
            </a:p>
          </p:txBody>
        </p:sp>
        <p:sp>
          <p:nvSpPr>
            <p:cNvPr id="574" name="流程图: 联系 573"/>
            <p:cNvSpPr>
              <a:spLocks noChangeAspect="1"/>
            </p:cNvSpPr>
            <p:nvPr/>
          </p:nvSpPr>
          <p:spPr>
            <a:xfrm rot="1228806">
              <a:off x="9827124" y="3294550"/>
              <a:ext cx="94707" cy="94732"/>
            </a:xfrm>
            <a:prstGeom prst="flowChartConnector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/>
            </a:p>
          </p:txBody>
        </p:sp>
        <p:sp>
          <p:nvSpPr>
            <p:cNvPr id="575" name="流程图: 联系 574"/>
            <p:cNvSpPr>
              <a:spLocks noChangeAspect="1"/>
            </p:cNvSpPr>
            <p:nvPr/>
          </p:nvSpPr>
          <p:spPr>
            <a:xfrm rot="1228806">
              <a:off x="9698936" y="3485846"/>
              <a:ext cx="94707" cy="94732"/>
            </a:xfrm>
            <a:prstGeom prst="flowChartConnector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/>
            </a:p>
          </p:txBody>
        </p:sp>
        <p:sp>
          <p:nvSpPr>
            <p:cNvPr id="576" name="流程图: 联系 575"/>
            <p:cNvSpPr>
              <a:spLocks noChangeAspect="1"/>
            </p:cNvSpPr>
            <p:nvPr/>
          </p:nvSpPr>
          <p:spPr>
            <a:xfrm rot="1228806">
              <a:off x="9570745" y="3677142"/>
              <a:ext cx="94707" cy="94732"/>
            </a:xfrm>
            <a:prstGeom prst="flowChartConnector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/>
            </a:p>
          </p:txBody>
        </p:sp>
        <p:sp>
          <p:nvSpPr>
            <p:cNvPr id="577" name="流程图: 联系 576"/>
            <p:cNvSpPr>
              <a:spLocks noChangeAspect="1"/>
            </p:cNvSpPr>
            <p:nvPr/>
          </p:nvSpPr>
          <p:spPr>
            <a:xfrm rot="1228806">
              <a:off x="9442556" y="3868438"/>
              <a:ext cx="94707" cy="94732"/>
            </a:xfrm>
            <a:prstGeom prst="flowChartConnector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/>
            </a:p>
          </p:txBody>
        </p:sp>
        <p:sp>
          <p:nvSpPr>
            <p:cNvPr id="578" name="流程图: 联系 577"/>
            <p:cNvSpPr>
              <a:spLocks noChangeAspect="1"/>
            </p:cNvSpPr>
            <p:nvPr/>
          </p:nvSpPr>
          <p:spPr>
            <a:xfrm rot="1228806">
              <a:off x="9057985" y="4442326"/>
              <a:ext cx="94707" cy="94732"/>
            </a:xfrm>
            <a:prstGeom prst="flowChartConnector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/>
            </a:p>
          </p:txBody>
        </p:sp>
        <p:sp>
          <p:nvSpPr>
            <p:cNvPr id="579" name="流程图: 联系 578"/>
            <p:cNvSpPr>
              <a:spLocks noChangeAspect="1"/>
            </p:cNvSpPr>
            <p:nvPr/>
          </p:nvSpPr>
          <p:spPr>
            <a:xfrm rot="1228806">
              <a:off x="9186174" y="4251030"/>
              <a:ext cx="94707" cy="94732"/>
            </a:xfrm>
            <a:prstGeom prst="flowChartConnector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/>
            </a:p>
          </p:txBody>
        </p:sp>
        <p:sp>
          <p:nvSpPr>
            <p:cNvPr id="580" name="流程图: 联系 579"/>
            <p:cNvSpPr>
              <a:spLocks noChangeAspect="1"/>
            </p:cNvSpPr>
            <p:nvPr/>
          </p:nvSpPr>
          <p:spPr>
            <a:xfrm rot="1228806">
              <a:off x="10339885" y="2529366"/>
              <a:ext cx="94707" cy="94732"/>
            </a:xfrm>
            <a:prstGeom prst="flowChartConnector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/>
            </a:p>
          </p:txBody>
        </p:sp>
        <p:sp>
          <p:nvSpPr>
            <p:cNvPr id="581" name="流程图: 联系 580"/>
            <p:cNvSpPr>
              <a:spLocks noChangeAspect="1"/>
            </p:cNvSpPr>
            <p:nvPr/>
          </p:nvSpPr>
          <p:spPr>
            <a:xfrm rot="1228806">
              <a:off x="10211695" y="2720663"/>
              <a:ext cx="94707" cy="94732"/>
            </a:xfrm>
            <a:prstGeom prst="flowChartConnector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/>
            </a:p>
          </p:txBody>
        </p:sp>
        <p:sp>
          <p:nvSpPr>
            <p:cNvPr id="582" name="流程图: 联系 581"/>
            <p:cNvSpPr>
              <a:spLocks noChangeAspect="1"/>
            </p:cNvSpPr>
            <p:nvPr/>
          </p:nvSpPr>
          <p:spPr>
            <a:xfrm rot="1228806">
              <a:off x="10083505" y="2911958"/>
              <a:ext cx="94707" cy="94732"/>
            </a:xfrm>
            <a:prstGeom prst="flowChartConnector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/>
            </a:p>
          </p:txBody>
        </p:sp>
        <p:sp>
          <p:nvSpPr>
            <p:cNvPr id="583" name="流程图: 联系 582"/>
            <p:cNvSpPr>
              <a:spLocks noChangeAspect="1"/>
            </p:cNvSpPr>
            <p:nvPr/>
          </p:nvSpPr>
          <p:spPr>
            <a:xfrm rot="1228806">
              <a:off x="9955315" y="3103255"/>
              <a:ext cx="94707" cy="94732"/>
            </a:xfrm>
            <a:prstGeom prst="flowChartConnector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/>
            </a:p>
          </p:txBody>
        </p:sp>
        <p:sp>
          <p:nvSpPr>
            <p:cNvPr id="584" name="流程图: 联系 583"/>
            <p:cNvSpPr>
              <a:spLocks noChangeAspect="1"/>
            </p:cNvSpPr>
            <p:nvPr/>
          </p:nvSpPr>
          <p:spPr>
            <a:xfrm rot="1228806">
              <a:off x="8288845" y="5590103"/>
              <a:ext cx="94707" cy="94732"/>
            </a:xfrm>
            <a:prstGeom prst="flowChartConnector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/>
            </a:p>
          </p:txBody>
        </p:sp>
        <p:sp>
          <p:nvSpPr>
            <p:cNvPr id="585" name="流程图: 联系 584"/>
            <p:cNvSpPr>
              <a:spLocks noChangeAspect="1"/>
            </p:cNvSpPr>
            <p:nvPr/>
          </p:nvSpPr>
          <p:spPr>
            <a:xfrm rot="1228806">
              <a:off x="8160655" y="5781398"/>
              <a:ext cx="94707" cy="94732"/>
            </a:xfrm>
            <a:prstGeom prst="flowChartConnector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/>
            </a:p>
          </p:txBody>
        </p:sp>
        <p:sp>
          <p:nvSpPr>
            <p:cNvPr id="586" name="流程图: 联系 585"/>
            <p:cNvSpPr>
              <a:spLocks noChangeAspect="1"/>
            </p:cNvSpPr>
            <p:nvPr/>
          </p:nvSpPr>
          <p:spPr>
            <a:xfrm rot="1228806">
              <a:off x="8929795" y="4633622"/>
              <a:ext cx="94707" cy="94732"/>
            </a:xfrm>
            <a:prstGeom prst="flowChartConnector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/>
            </a:p>
          </p:txBody>
        </p:sp>
        <p:sp>
          <p:nvSpPr>
            <p:cNvPr id="587" name="流程图: 联系 586"/>
            <p:cNvSpPr>
              <a:spLocks noChangeAspect="1"/>
            </p:cNvSpPr>
            <p:nvPr/>
          </p:nvSpPr>
          <p:spPr>
            <a:xfrm rot="1228806">
              <a:off x="8801605" y="4824917"/>
              <a:ext cx="94707" cy="94732"/>
            </a:xfrm>
            <a:prstGeom prst="flowChartConnector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/>
            </a:p>
          </p:txBody>
        </p:sp>
        <p:sp>
          <p:nvSpPr>
            <p:cNvPr id="588" name="流程图: 联系 587"/>
            <p:cNvSpPr>
              <a:spLocks noChangeAspect="1"/>
            </p:cNvSpPr>
            <p:nvPr/>
          </p:nvSpPr>
          <p:spPr>
            <a:xfrm rot="1228806">
              <a:off x="8673415" y="5016214"/>
              <a:ext cx="94707" cy="94732"/>
            </a:xfrm>
            <a:prstGeom prst="flowChartConnector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/>
            </a:p>
          </p:txBody>
        </p:sp>
        <p:sp>
          <p:nvSpPr>
            <p:cNvPr id="589" name="流程图: 联系 588"/>
            <p:cNvSpPr>
              <a:spLocks noChangeAspect="1"/>
            </p:cNvSpPr>
            <p:nvPr/>
          </p:nvSpPr>
          <p:spPr>
            <a:xfrm rot="1228806">
              <a:off x="8545225" y="5207509"/>
              <a:ext cx="94707" cy="94732"/>
            </a:xfrm>
            <a:prstGeom prst="flowChartConnector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/>
            </a:p>
          </p:txBody>
        </p:sp>
        <p:sp>
          <p:nvSpPr>
            <p:cNvPr id="590" name="流程图: 联系 589"/>
            <p:cNvSpPr>
              <a:spLocks noChangeAspect="1"/>
            </p:cNvSpPr>
            <p:nvPr/>
          </p:nvSpPr>
          <p:spPr>
            <a:xfrm rot="1228806">
              <a:off x="8417034" y="5462813"/>
              <a:ext cx="94707" cy="94732"/>
            </a:xfrm>
            <a:prstGeom prst="flowChartConnector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/>
            </a:p>
          </p:txBody>
        </p:sp>
        <p:sp>
          <p:nvSpPr>
            <p:cNvPr id="591" name="流程图: 联系 590"/>
            <p:cNvSpPr>
              <a:spLocks noChangeAspect="1"/>
            </p:cNvSpPr>
            <p:nvPr/>
          </p:nvSpPr>
          <p:spPr>
            <a:xfrm rot="1228806">
              <a:off x="10468074" y="2338069"/>
              <a:ext cx="94707" cy="94732"/>
            </a:xfrm>
            <a:prstGeom prst="flowChartConnector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/>
            </a:p>
          </p:txBody>
        </p:sp>
        <p:sp>
          <p:nvSpPr>
            <p:cNvPr id="592" name="流程图: 联系 591"/>
            <p:cNvSpPr>
              <a:spLocks noChangeAspect="1"/>
            </p:cNvSpPr>
            <p:nvPr/>
          </p:nvSpPr>
          <p:spPr>
            <a:xfrm rot="1228806">
              <a:off x="8839264" y="4051131"/>
              <a:ext cx="94707" cy="94732"/>
            </a:xfrm>
            <a:prstGeom prst="flowChartConnector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/>
            </a:p>
          </p:txBody>
        </p:sp>
        <p:sp>
          <p:nvSpPr>
            <p:cNvPr id="593" name="流程图: 联系 592"/>
            <p:cNvSpPr>
              <a:spLocks noChangeAspect="1"/>
            </p:cNvSpPr>
            <p:nvPr/>
          </p:nvSpPr>
          <p:spPr>
            <a:xfrm rot="1228806">
              <a:off x="9352652" y="3286589"/>
              <a:ext cx="94707" cy="94732"/>
            </a:xfrm>
            <a:prstGeom prst="flowChartConnector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/>
            </a:p>
          </p:txBody>
        </p:sp>
        <p:sp>
          <p:nvSpPr>
            <p:cNvPr id="594" name="流程图: 联系 593"/>
            <p:cNvSpPr>
              <a:spLocks noChangeAspect="1"/>
            </p:cNvSpPr>
            <p:nvPr/>
          </p:nvSpPr>
          <p:spPr>
            <a:xfrm rot="1228806">
              <a:off x="9224305" y="3477725"/>
              <a:ext cx="94707" cy="94732"/>
            </a:xfrm>
            <a:prstGeom prst="flowChartConnector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/>
            </a:p>
          </p:txBody>
        </p:sp>
        <p:sp>
          <p:nvSpPr>
            <p:cNvPr id="595" name="流程图: 联系 594"/>
            <p:cNvSpPr>
              <a:spLocks noChangeAspect="1"/>
            </p:cNvSpPr>
            <p:nvPr/>
          </p:nvSpPr>
          <p:spPr>
            <a:xfrm rot="1228806">
              <a:off x="9095959" y="3668860"/>
              <a:ext cx="94707" cy="94732"/>
            </a:xfrm>
            <a:prstGeom prst="flowChartConnector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/>
            </a:p>
          </p:txBody>
        </p:sp>
        <p:sp>
          <p:nvSpPr>
            <p:cNvPr id="596" name="流程图: 联系 595"/>
            <p:cNvSpPr>
              <a:spLocks noChangeAspect="1"/>
            </p:cNvSpPr>
            <p:nvPr/>
          </p:nvSpPr>
          <p:spPr>
            <a:xfrm rot="1228806">
              <a:off x="8967611" y="3859996"/>
              <a:ext cx="94707" cy="94732"/>
            </a:xfrm>
            <a:prstGeom prst="flowChartConnector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/>
            </a:p>
          </p:txBody>
        </p:sp>
        <p:sp>
          <p:nvSpPr>
            <p:cNvPr id="597" name="流程图: 联系 596"/>
            <p:cNvSpPr>
              <a:spLocks noChangeAspect="1"/>
            </p:cNvSpPr>
            <p:nvPr/>
          </p:nvSpPr>
          <p:spPr>
            <a:xfrm rot="1228806">
              <a:off x="8582572" y="4429593"/>
              <a:ext cx="94707" cy="94732"/>
            </a:xfrm>
            <a:prstGeom prst="flowChartConnector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/>
            </a:p>
          </p:txBody>
        </p:sp>
        <p:sp>
          <p:nvSpPr>
            <p:cNvPr id="598" name="流程图: 联系 597"/>
            <p:cNvSpPr>
              <a:spLocks noChangeAspect="1"/>
            </p:cNvSpPr>
            <p:nvPr/>
          </p:nvSpPr>
          <p:spPr>
            <a:xfrm rot="1228806">
              <a:off x="8710919" y="4242267"/>
              <a:ext cx="94707" cy="94732"/>
            </a:xfrm>
            <a:prstGeom prst="flowChartConnector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/>
            </a:p>
          </p:txBody>
        </p:sp>
        <p:sp>
          <p:nvSpPr>
            <p:cNvPr id="599" name="流程图: 联系 598"/>
            <p:cNvSpPr>
              <a:spLocks noChangeAspect="1"/>
            </p:cNvSpPr>
            <p:nvPr/>
          </p:nvSpPr>
          <p:spPr>
            <a:xfrm rot="1228806">
              <a:off x="9866039" y="2522048"/>
              <a:ext cx="94707" cy="94732"/>
            </a:xfrm>
            <a:prstGeom prst="flowChartConnector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/>
            </a:p>
          </p:txBody>
        </p:sp>
        <p:sp>
          <p:nvSpPr>
            <p:cNvPr id="600" name="流程图: 联系 599"/>
            <p:cNvSpPr>
              <a:spLocks noChangeAspect="1"/>
            </p:cNvSpPr>
            <p:nvPr/>
          </p:nvSpPr>
          <p:spPr>
            <a:xfrm rot="1228806">
              <a:off x="9737692" y="2713183"/>
              <a:ext cx="94707" cy="94732"/>
            </a:xfrm>
            <a:prstGeom prst="flowChartConnector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/>
            </a:p>
          </p:txBody>
        </p:sp>
        <p:sp>
          <p:nvSpPr>
            <p:cNvPr id="601" name="流程图: 联系 600"/>
            <p:cNvSpPr>
              <a:spLocks noChangeAspect="1"/>
            </p:cNvSpPr>
            <p:nvPr/>
          </p:nvSpPr>
          <p:spPr>
            <a:xfrm rot="1228806">
              <a:off x="9609345" y="2904319"/>
              <a:ext cx="94707" cy="94732"/>
            </a:xfrm>
            <a:prstGeom prst="flowChartConnector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/>
            </a:p>
          </p:txBody>
        </p:sp>
        <p:sp>
          <p:nvSpPr>
            <p:cNvPr id="602" name="流程图: 联系 601"/>
            <p:cNvSpPr>
              <a:spLocks noChangeAspect="1"/>
            </p:cNvSpPr>
            <p:nvPr/>
          </p:nvSpPr>
          <p:spPr>
            <a:xfrm rot="1228806">
              <a:off x="9480998" y="3095454"/>
              <a:ext cx="94707" cy="94732"/>
            </a:xfrm>
            <a:prstGeom prst="flowChartConnector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/>
            </a:p>
          </p:txBody>
        </p:sp>
        <p:sp>
          <p:nvSpPr>
            <p:cNvPr id="603" name="流程图: 联系 602"/>
            <p:cNvSpPr>
              <a:spLocks noChangeAspect="1"/>
            </p:cNvSpPr>
            <p:nvPr/>
          </p:nvSpPr>
          <p:spPr>
            <a:xfrm rot="1228806">
              <a:off x="7812491" y="5580215"/>
              <a:ext cx="94707" cy="94732"/>
            </a:xfrm>
            <a:prstGeom prst="flowChartConnector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/>
            </a:p>
          </p:txBody>
        </p:sp>
        <p:sp>
          <p:nvSpPr>
            <p:cNvPr id="604" name="流程图: 联系 603"/>
            <p:cNvSpPr>
              <a:spLocks noChangeAspect="1"/>
            </p:cNvSpPr>
            <p:nvPr/>
          </p:nvSpPr>
          <p:spPr>
            <a:xfrm rot="1228806">
              <a:off x="7684146" y="5771351"/>
              <a:ext cx="94707" cy="94732"/>
            </a:xfrm>
            <a:prstGeom prst="flowChartConnector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/>
            </a:p>
          </p:txBody>
        </p:sp>
        <p:sp>
          <p:nvSpPr>
            <p:cNvPr id="605" name="流程图: 联系 604"/>
            <p:cNvSpPr>
              <a:spLocks noChangeAspect="1"/>
            </p:cNvSpPr>
            <p:nvPr/>
          </p:nvSpPr>
          <p:spPr>
            <a:xfrm rot="1228806">
              <a:off x="8454225" y="4624538"/>
              <a:ext cx="94707" cy="94732"/>
            </a:xfrm>
            <a:prstGeom prst="flowChartConnector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/>
            </a:p>
          </p:txBody>
        </p:sp>
        <p:sp>
          <p:nvSpPr>
            <p:cNvPr id="606" name="流程图: 联系 605"/>
            <p:cNvSpPr>
              <a:spLocks noChangeAspect="1"/>
            </p:cNvSpPr>
            <p:nvPr/>
          </p:nvSpPr>
          <p:spPr>
            <a:xfrm rot="1228806">
              <a:off x="8325878" y="4815673"/>
              <a:ext cx="94707" cy="94732"/>
            </a:xfrm>
            <a:prstGeom prst="flowChartConnector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/>
            </a:p>
          </p:txBody>
        </p:sp>
        <p:sp>
          <p:nvSpPr>
            <p:cNvPr id="607" name="流程图: 联系 606"/>
            <p:cNvSpPr>
              <a:spLocks noChangeAspect="1"/>
            </p:cNvSpPr>
            <p:nvPr/>
          </p:nvSpPr>
          <p:spPr>
            <a:xfrm rot="1228806">
              <a:off x="8222935" y="5011576"/>
              <a:ext cx="94707" cy="94732"/>
            </a:xfrm>
            <a:prstGeom prst="flowChartConnector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/>
            </a:p>
          </p:txBody>
        </p:sp>
        <p:sp>
          <p:nvSpPr>
            <p:cNvPr id="608" name="流程图: 联系 607"/>
            <p:cNvSpPr>
              <a:spLocks noChangeAspect="1"/>
            </p:cNvSpPr>
            <p:nvPr/>
          </p:nvSpPr>
          <p:spPr>
            <a:xfrm rot="1228806">
              <a:off x="8069186" y="5197944"/>
              <a:ext cx="94707" cy="94732"/>
            </a:xfrm>
            <a:prstGeom prst="flowChartConnector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/>
            </a:p>
          </p:txBody>
        </p:sp>
        <p:sp>
          <p:nvSpPr>
            <p:cNvPr id="609" name="流程图: 联系 608"/>
            <p:cNvSpPr>
              <a:spLocks noChangeAspect="1"/>
            </p:cNvSpPr>
            <p:nvPr/>
          </p:nvSpPr>
          <p:spPr>
            <a:xfrm rot="1228806">
              <a:off x="7940838" y="5389079"/>
              <a:ext cx="94707" cy="94732"/>
            </a:xfrm>
            <a:prstGeom prst="flowChartConnector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/>
            </a:p>
          </p:txBody>
        </p:sp>
        <p:sp>
          <p:nvSpPr>
            <p:cNvPr id="610" name="流程图: 联系 609"/>
            <p:cNvSpPr>
              <a:spLocks noChangeAspect="1"/>
            </p:cNvSpPr>
            <p:nvPr/>
          </p:nvSpPr>
          <p:spPr>
            <a:xfrm rot="1228806">
              <a:off x="9994386" y="2330911"/>
              <a:ext cx="94707" cy="94732"/>
            </a:xfrm>
            <a:prstGeom prst="flowChartConnector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/>
            </a:p>
          </p:txBody>
        </p:sp>
        <p:sp>
          <p:nvSpPr>
            <p:cNvPr id="611" name="流程图: 联系 610"/>
            <p:cNvSpPr>
              <a:spLocks noChangeAspect="1"/>
            </p:cNvSpPr>
            <p:nvPr/>
          </p:nvSpPr>
          <p:spPr>
            <a:xfrm rot="1228806">
              <a:off x="9076815" y="4055429"/>
              <a:ext cx="94707" cy="94732"/>
            </a:xfrm>
            <a:prstGeom prst="flowChartConnector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/>
            </a:p>
          </p:txBody>
        </p:sp>
        <p:sp>
          <p:nvSpPr>
            <p:cNvPr id="612" name="流程图: 联系 611"/>
            <p:cNvSpPr>
              <a:spLocks noChangeAspect="1"/>
            </p:cNvSpPr>
            <p:nvPr/>
          </p:nvSpPr>
          <p:spPr>
            <a:xfrm rot="1228806">
              <a:off x="9589889" y="3290566"/>
              <a:ext cx="94707" cy="94732"/>
            </a:xfrm>
            <a:prstGeom prst="flowChartConnector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/>
            </a:p>
          </p:txBody>
        </p:sp>
        <p:sp>
          <p:nvSpPr>
            <p:cNvPr id="613" name="流程图: 联系 612"/>
            <p:cNvSpPr>
              <a:spLocks noChangeAspect="1"/>
            </p:cNvSpPr>
            <p:nvPr/>
          </p:nvSpPr>
          <p:spPr>
            <a:xfrm rot="1228806">
              <a:off x="9461621" y="3481782"/>
              <a:ext cx="94707" cy="94732"/>
            </a:xfrm>
            <a:prstGeom prst="flowChartConnector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/>
            </a:p>
          </p:txBody>
        </p:sp>
        <p:sp>
          <p:nvSpPr>
            <p:cNvPr id="614" name="流程图: 联系 613"/>
            <p:cNvSpPr>
              <a:spLocks noChangeAspect="1"/>
            </p:cNvSpPr>
            <p:nvPr/>
          </p:nvSpPr>
          <p:spPr>
            <a:xfrm rot="1228806">
              <a:off x="9333352" y="3672997"/>
              <a:ext cx="94707" cy="94732"/>
            </a:xfrm>
            <a:prstGeom prst="flowChartConnector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/>
            </a:p>
          </p:txBody>
        </p:sp>
        <p:sp>
          <p:nvSpPr>
            <p:cNvPr id="615" name="流程图: 联系 614"/>
            <p:cNvSpPr>
              <a:spLocks noChangeAspect="1"/>
            </p:cNvSpPr>
            <p:nvPr/>
          </p:nvSpPr>
          <p:spPr>
            <a:xfrm rot="1228806">
              <a:off x="9205083" y="3864213"/>
              <a:ext cx="94707" cy="94732"/>
            </a:xfrm>
            <a:prstGeom prst="flowChartConnector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/>
            </a:p>
          </p:txBody>
        </p:sp>
        <p:sp>
          <p:nvSpPr>
            <p:cNvPr id="616" name="流程图: 联系 615"/>
            <p:cNvSpPr>
              <a:spLocks noChangeAspect="1"/>
            </p:cNvSpPr>
            <p:nvPr/>
          </p:nvSpPr>
          <p:spPr>
            <a:xfrm rot="1228806">
              <a:off x="8820278" y="4437859"/>
              <a:ext cx="94707" cy="94732"/>
            </a:xfrm>
            <a:prstGeom prst="flowChartConnector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/>
            </a:p>
          </p:txBody>
        </p:sp>
        <p:sp>
          <p:nvSpPr>
            <p:cNvPr id="617" name="流程图: 联系 616"/>
            <p:cNvSpPr>
              <a:spLocks noChangeAspect="1"/>
            </p:cNvSpPr>
            <p:nvPr/>
          </p:nvSpPr>
          <p:spPr>
            <a:xfrm rot="1228806">
              <a:off x="8948547" y="4246643"/>
              <a:ext cx="94707" cy="94732"/>
            </a:xfrm>
            <a:prstGeom prst="flowChartConnector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/>
            </a:p>
          </p:txBody>
        </p:sp>
        <p:sp>
          <p:nvSpPr>
            <p:cNvPr id="618" name="流程图: 联系 617"/>
            <p:cNvSpPr>
              <a:spLocks noChangeAspect="1"/>
            </p:cNvSpPr>
            <p:nvPr/>
          </p:nvSpPr>
          <p:spPr>
            <a:xfrm rot="1228806">
              <a:off x="10102963" y="2525705"/>
              <a:ext cx="94707" cy="94732"/>
            </a:xfrm>
            <a:prstGeom prst="flowChartConnector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/>
            </a:p>
          </p:txBody>
        </p:sp>
        <p:sp>
          <p:nvSpPr>
            <p:cNvPr id="619" name="流程图: 联系 618"/>
            <p:cNvSpPr>
              <a:spLocks noChangeAspect="1"/>
            </p:cNvSpPr>
            <p:nvPr/>
          </p:nvSpPr>
          <p:spPr>
            <a:xfrm rot="1228806">
              <a:off x="9974693" y="2716921"/>
              <a:ext cx="94707" cy="94732"/>
            </a:xfrm>
            <a:prstGeom prst="flowChartConnector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/>
            </a:p>
          </p:txBody>
        </p:sp>
        <p:sp>
          <p:nvSpPr>
            <p:cNvPr id="620" name="流程图: 联系 619"/>
            <p:cNvSpPr>
              <a:spLocks noChangeAspect="1"/>
            </p:cNvSpPr>
            <p:nvPr/>
          </p:nvSpPr>
          <p:spPr>
            <a:xfrm rot="1228806">
              <a:off x="9846425" y="2908136"/>
              <a:ext cx="94707" cy="94732"/>
            </a:xfrm>
            <a:prstGeom prst="flowChartConnector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/>
            </a:p>
          </p:txBody>
        </p:sp>
        <p:sp>
          <p:nvSpPr>
            <p:cNvPr id="621" name="流程图: 联系 620"/>
            <p:cNvSpPr>
              <a:spLocks noChangeAspect="1"/>
            </p:cNvSpPr>
            <p:nvPr/>
          </p:nvSpPr>
          <p:spPr>
            <a:xfrm rot="1228806">
              <a:off x="9718157" y="3099351"/>
              <a:ext cx="94707" cy="94732"/>
            </a:xfrm>
            <a:prstGeom prst="flowChartConnector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/>
            </a:p>
          </p:txBody>
        </p:sp>
        <p:sp>
          <p:nvSpPr>
            <p:cNvPr id="622" name="流程图: 联系 621"/>
            <p:cNvSpPr>
              <a:spLocks noChangeAspect="1"/>
            </p:cNvSpPr>
            <p:nvPr/>
          </p:nvSpPr>
          <p:spPr>
            <a:xfrm rot="1228806">
              <a:off x="8050668" y="5585151"/>
              <a:ext cx="94707" cy="94732"/>
            </a:xfrm>
            <a:prstGeom prst="flowChartConnector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/>
            </a:p>
          </p:txBody>
        </p:sp>
        <p:sp>
          <p:nvSpPr>
            <p:cNvPr id="623" name="流程图: 联系 622"/>
            <p:cNvSpPr>
              <a:spLocks noChangeAspect="1"/>
            </p:cNvSpPr>
            <p:nvPr/>
          </p:nvSpPr>
          <p:spPr>
            <a:xfrm rot="1228806">
              <a:off x="7922399" y="5776367"/>
              <a:ext cx="94707" cy="94732"/>
            </a:xfrm>
            <a:prstGeom prst="flowChartConnector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/>
            </a:p>
          </p:txBody>
        </p:sp>
        <p:sp>
          <p:nvSpPr>
            <p:cNvPr id="624" name="流程图: 联系 623"/>
            <p:cNvSpPr>
              <a:spLocks noChangeAspect="1"/>
            </p:cNvSpPr>
            <p:nvPr/>
          </p:nvSpPr>
          <p:spPr>
            <a:xfrm rot="1228806">
              <a:off x="8692010" y="4629075"/>
              <a:ext cx="94707" cy="94732"/>
            </a:xfrm>
            <a:prstGeom prst="flowChartConnector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/>
            </a:p>
          </p:txBody>
        </p:sp>
        <p:sp>
          <p:nvSpPr>
            <p:cNvPr id="625" name="流程图: 联系 624"/>
            <p:cNvSpPr>
              <a:spLocks noChangeAspect="1"/>
            </p:cNvSpPr>
            <p:nvPr/>
          </p:nvSpPr>
          <p:spPr>
            <a:xfrm rot="1228806">
              <a:off x="8563741" y="4820290"/>
              <a:ext cx="94707" cy="94732"/>
            </a:xfrm>
            <a:prstGeom prst="flowChartConnector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/>
            </a:p>
          </p:txBody>
        </p:sp>
        <p:sp>
          <p:nvSpPr>
            <p:cNvPr id="626" name="流程图: 联系 625"/>
            <p:cNvSpPr>
              <a:spLocks noChangeAspect="1"/>
            </p:cNvSpPr>
            <p:nvPr/>
          </p:nvSpPr>
          <p:spPr>
            <a:xfrm rot="1228806">
              <a:off x="8435473" y="5011506"/>
              <a:ext cx="94707" cy="94732"/>
            </a:xfrm>
            <a:prstGeom prst="flowChartConnector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/>
            </a:p>
          </p:txBody>
        </p:sp>
        <p:sp>
          <p:nvSpPr>
            <p:cNvPr id="627" name="流程图: 联系 626"/>
            <p:cNvSpPr>
              <a:spLocks noChangeAspect="1"/>
            </p:cNvSpPr>
            <p:nvPr/>
          </p:nvSpPr>
          <p:spPr>
            <a:xfrm rot="1228806">
              <a:off x="8307204" y="5202720"/>
              <a:ext cx="94707" cy="94732"/>
            </a:xfrm>
            <a:prstGeom prst="flowChartConnector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/>
            </a:p>
          </p:txBody>
        </p:sp>
        <p:sp>
          <p:nvSpPr>
            <p:cNvPr id="628" name="流程图: 联系 627"/>
            <p:cNvSpPr>
              <a:spLocks noChangeAspect="1"/>
            </p:cNvSpPr>
            <p:nvPr/>
          </p:nvSpPr>
          <p:spPr>
            <a:xfrm rot="1228806">
              <a:off x="8178936" y="5393936"/>
              <a:ext cx="94707" cy="94732"/>
            </a:xfrm>
            <a:prstGeom prst="flowChartConnector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/>
            </a:p>
          </p:txBody>
        </p:sp>
        <p:sp>
          <p:nvSpPr>
            <p:cNvPr id="629" name="流程图: 联系 628"/>
            <p:cNvSpPr>
              <a:spLocks noChangeAspect="1"/>
            </p:cNvSpPr>
            <p:nvPr/>
          </p:nvSpPr>
          <p:spPr>
            <a:xfrm rot="1228806">
              <a:off x="10231225" y="2334491"/>
              <a:ext cx="94707" cy="94732"/>
            </a:xfrm>
            <a:prstGeom prst="flowChartConnector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/>
            </a:p>
          </p:txBody>
        </p:sp>
      </p:grpSp>
      <p:grpSp>
        <p:nvGrpSpPr>
          <p:cNvPr id="826" name="组合 825"/>
          <p:cNvGrpSpPr/>
          <p:nvPr/>
        </p:nvGrpSpPr>
        <p:grpSpPr>
          <a:xfrm rot="21240000">
            <a:off x="5516532" y="3698248"/>
            <a:ext cx="1686893" cy="986816"/>
            <a:chOff x="7653831" y="3495395"/>
            <a:chExt cx="2998922" cy="1754340"/>
          </a:xfrm>
        </p:grpSpPr>
        <p:sp>
          <p:nvSpPr>
            <p:cNvPr id="827" name="椭圆 826"/>
            <p:cNvSpPr>
              <a:spLocks noChangeAspect="1"/>
            </p:cNvSpPr>
            <p:nvPr/>
          </p:nvSpPr>
          <p:spPr>
            <a:xfrm rot="21096402">
              <a:off x="7902856" y="5103434"/>
              <a:ext cx="144000" cy="144039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828" name="椭圆 827"/>
            <p:cNvSpPr>
              <a:spLocks noChangeAspect="1"/>
            </p:cNvSpPr>
            <p:nvPr/>
          </p:nvSpPr>
          <p:spPr>
            <a:xfrm rot="21096402">
              <a:off x="7706476" y="5105696"/>
              <a:ext cx="144000" cy="144039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grpSp>
          <p:nvGrpSpPr>
            <p:cNvPr id="829" name="组合 828"/>
            <p:cNvGrpSpPr/>
            <p:nvPr/>
          </p:nvGrpSpPr>
          <p:grpSpPr>
            <a:xfrm>
              <a:off x="7653831" y="3495395"/>
              <a:ext cx="2730971" cy="1522106"/>
              <a:chOff x="7592871" y="4655162"/>
              <a:chExt cx="2730971" cy="1522106"/>
            </a:xfrm>
          </p:grpSpPr>
          <p:grpSp>
            <p:nvGrpSpPr>
              <p:cNvPr id="832" name="组合 831"/>
              <p:cNvGrpSpPr/>
              <p:nvPr/>
            </p:nvGrpSpPr>
            <p:grpSpPr>
              <a:xfrm>
                <a:off x="7592871" y="4655162"/>
                <a:ext cx="2730971" cy="1522106"/>
                <a:chOff x="7592871" y="4655162"/>
                <a:chExt cx="2730971" cy="1522106"/>
              </a:xfrm>
            </p:grpSpPr>
            <p:sp>
              <p:nvSpPr>
                <p:cNvPr id="835" name="椭圆 834"/>
                <p:cNvSpPr>
                  <a:spLocks noChangeAspect="1"/>
                </p:cNvSpPr>
                <p:nvPr/>
              </p:nvSpPr>
              <p:spPr>
                <a:xfrm rot="21096402">
                  <a:off x="9102866" y="5105904"/>
                  <a:ext cx="174259" cy="174307"/>
                </a:xfrm>
                <a:prstGeom prst="ellipse">
                  <a:avLst/>
                </a:prstGeom>
                <a:solidFill>
                  <a:srgbClr val="92D05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/>
                </a:p>
              </p:txBody>
            </p:sp>
            <p:sp>
              <p:nvSpPr>
                <p:cNvPr id="977" name="椭圆 976"/>
                <p:cNvSpPr>
                  <a:spLocks noChangeAspect="1"/>
                </p:cNvSpPr>
                <p:nvPr/>
              </p:nvSpPr>
              <p:spPr>
                <a:xfrm rot="21096402">
                  <a:off x="9573767" y="5114195"/>
                  <a:ext cx="174259" cy="174307"/>
                </a:xfrm>
                <a:prstGeom prst="ellipse">
                  <a:avLst/>
                </a:prstGeom>
                <a:solidFill>
                  <a:srgbClr val="92D05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/>
                </a:p>
              </p:txBody>
            </p:sp>
            <p:sp>
              <p:nvSpPr>
                <p:cNvPr id="978" name="椭圆 977"/>
                <p:cNvSpPr>
                  <a:spLocks noChangeAspect="1"/>
                </p:cNvSpPr>
                <p:nvPr/>
              </p:nvSpPr>
              <p:spPr>
                <a:xfrm rot="21096402">
                  <a:off x="9310046" y="5497024"/>
                  <a:ext cx="174259" cy="174307"/>
                </a:xfrm>
                <a:prstGeom prst="ellipse">
                  <a:avLst/>
                </a:prstGeom>
                <a:solidFill>
                  <a:srgbClr val="92D05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/>
                </a:p>
              </p:txBody>
            </p:sp>
            <p:sp>
              <p:nvSpPr>
                <p:cNvPr id="979" name="椭圆 978"/>
                <p:cNvSpPr>
                  <a:spLocks noChangeAspect="1"/>
                </p:cNvSpPr>
                <p:nvPr/>
              </p:nvSpPr>
              <p:spPr>
                <a:xfrm rot="21096402">
                  <a:off x="9058222" y="5874253"/>
                  <a:ext cx="174260" cy="174307"/>
                </a:xfrm>
                <a:prstGeom prst="ellipse">
                  <a:avLst/>
                </a:prstGeom>
                <a:solidFill>
                  <a:srgbClr val="92D05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/>
                </a:p>
              </p:txBody>
            </p:sp>
            <p:sp>
              <p:nvSpPr>
                <p:cNvPr id="980" name="椭圆 979"/>
                <p:cNvSpPr>
                  <a:spLocks noChangeAspect="1"/>
                </p:cNvSpPr>
                <p:nvPr/>
              </p:nvSpPr>
              <p:spPr>
                <a:xfrm rot="21096402">
                  <a:off x="9532921" y="5874330"/>
                  <a:ext cx="174260" cy="174307"/>
                </a:xfrm>
                <a:prstGeom prst="ellipse">
                  <a:avLst/>
                </a:prstGeom>
                <a:solidFill>
                  <a:srgbClr val="92D05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/>
                </a:p>
              </p:txBody>
            </p:sp>
            <p:sp>
              <p:nvSpPr>
                <p:cNvPr id="981" name="椭圆 980"/>
                <p:cNvSpPr>
                  <a:spLocks noChangeAspect="1"/>
                </p:cNvSpPr>
                <p:nvPr/>
              </p:nvSpPr>
              <p:spPr>
                <a:xfrm rot="21096402">
                  <a:off x="9714291" y="4670398"/>
                  <a:ext cx="174259" cy="174306"/>
                </a:xfrm>
                <a:prstGeom prst="ellipse">
                  <a:avLst/>
                </a:prstGeom>
                <a:solidFill>
                  <a:srgbClr val="92D05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/>
                </a:p>
              </p:txBody>
            </p:sp>
            <p:sp>
              <p:nvSpPr>
                <p:cNvPr id="982" name="椭圆 981"/>
                <p:cNvSpPr>
                  <a:spLocks noChangeAspect="1"/>
                </p:cNvSpPr>
                <p:nvPr/>
              </p:nvSpPr>
              <p:spPr>
                <a:xfrm rot="21096402">
                  <a:off x="8636648" y="4840206"/>
                  <a:ext cx="174259" cy="174306"/>
                </a:xfrm>
                <a:prstGeom prst="ellipse">
                  <a:avLst/>
                </a:prstGeom>
                <a:solidFill>
                  <a:srgbClr val="92D05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/>
                </a:p>
              </p:txBody>
            </p:sp>
            <p:sp>
              <p:nvSpPr>
                <p:cNvPr id="983" name="椭圆 982"/>
                <p:cNvSpPr>
                  <a:spLocks noChangeAspect="1"/>
                </p:cNvSpPr>
                <p:nvPr/>
              </p:nvSpPr>
              <p:spPr>
                <a:xfrm rot="21096402">
                  <a:off x="9796316" y="5537338"/>
                  <a:ext cx="174259" cy="174307"/>
                </a:xfrm>
                <a:prstGeom prst="ellipse">
                  <a:avLst/>
                </a:prstGeom>
                <a:solidFill>
                  <a:srgbClr val="92D05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/>
                </a:p>
              </p:txBody>
            </p:sp>
            <p:sp>
              <p:nvSpPr>
                <p:cNvPr id="984" name="椭圆 983"/>
                <p:cNvSpPr>
                  <a:spLocks noChangeAspect="1"/>
                </p:cNvSpPr>
                <p:nvPr/>
              </p:nvSpPr>
              <p:spPr>
                <a:xfrm rot="21096402">
                  <a:off x="10050203" y="5248579"/>
                  <a:ext cx="174259" cy="174306"/>
                </a:xfrm>
                <a:prstGeom prst="ellipse">
                  <a:avLst/>
                </a:prstGeom>
                <a:solidFill>
                  <a:srgbClr val="92D05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/>
                </a:p>
              </p:txBody>
            </p:sp>
            <p:sp>
              <p:nvSpPr>
                <p:cNvPr id="985" name="椭圆 984"/>
                <p:cNvSpPr>
                  <a:spLocks noChangeAspect="1"/>
                </p:cNvSpPr>
                <p:nvPr/>
              </p:nvSpPr>
              <p:spPr>
                <a:xfrm rot="21096402">
                  <a:off x="8838735" y="5516115"/>
                  <a:ext cx="174259" cy="174307"/>
                </a:xfrm>
                <a:prstGeom prst="ellipse">
                  <a:avLst/>
                </a:prstGeom>
                <a:solidFill>
                  <a:srgbClr val="92D05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/>
                </a:p>
              </p:txBody>
            </p:sp>
            <p:sp>
              <p:nvSpPr>
                <p:cNvPr id="986" name="椭圆 985"/>
                <p:cNvSpPr>
                  <a:spLocks noChangeAspect="1"/>
                </p:cNvSpPr>
                <p:nvPr/>
              </p:nvSpPr>
              <p:spPr>
                <a:xfrm rot="21096402">
                  <a:off x="8627846" y="5231531"/>
                  <a:ext cx="174259" cy="174306"/>
                </a:xfrm>
                <a:prstGeom prst="ellipse">
                  <a:avLst/>
                </a:prstGeom>
                <a:solidFill>
                  <a:srgbClr val="92D050"/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/>
                </a:p>
              </p:txBody>
            </p:sp>
            <p:sp>
              <p:nvSpPr>
                <p:cNvPr id="987" name="椭圆 986"/>
                <p:cNvSpPr>
                  <a:spLocks noChangeAspect="1"/>
                </p:cNvSpPr>
                <p:nvPr/>
              </p:nvSpPr>
              <p:spPr>
                <a:xfrm rot="21096402">
                  <a:off x="9484893" y="4662904"/>
                  <a:ext cx="174259" cy="174306"/>
                </a:xfrm>
                <a:prstGeom prst="ellipse">
                  <a:avLst/>
                </a:prstGeom>
                <a:solidFill>
                  <a:srgbClr val="92D05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/>
                </a:p>
              </p:txBody>
            </p:sp>
            <p:sp>
              <p:nvSpPr>
                <p:cNvPr id="988" name="椭圆 987"/>
                <p:cNvSpPr>
                  <a:spLocks noChangeAspect="1"/>
                </p:cNvSpPr>
                <p:nvPr/>
              </p:nvSpPr>
              <p:spPr>
                <a:xfrm rot="21096402">
                  <a:off x="9239912" y="4662904"/>
                  <a:ext cx="174259" cy="174306"/>
                </a:xfrm>
                <a:prstGeom prst="ellipse">
                  <a:avLst/>
                </a:prstGeom>
                <a:solidFill>
                  <a:srgbClr val="92D05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/>
                </a:p>
              </p:txBody>
            </p:sp>
            <p:sp>
              <p:nvSpPr>
                <p:cNvPr id="989" name="椭圆 988"/>
                <p:cNvSpPr>
                  <a:spLocks noChangeAspect="1"/>
                </p:cNvSpPr>
                <p:nvPr/>
              </p:nvSpPr>
              <p:spPr>
                <a:xfrm rot="21096402">
                  <a:off x="9005838" y="4655284"/>
                  <a:ext cx="174259" cy="174306"/>
                </a:xfrm>
                <a:prstGeom prst="ellipse">
                  <a:avLst/>
                </a:prstGeom>
                <a:solidFill>
                  <a:srgbClr val="92D05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/>
                </a:p>
              </p:txBody>
            </p:sp>
            <p:sp>
              <p:nvSpPr>
                <p:cNvPr id="990" name="椭圆 989"/>
                <p:cNvSpPr>
                  <a:spLocks noChangeAspect="1"/>
                </p:cNvSpPr>
                <p:nvPr/>
              </p:nvSpPr>
              <p:spPr>
                <a:xfrm rot="21096402">
                  <a:off x="8767324" y="4655162"/>
                  <a:ext cx="174259" cy="174306"/>
                </a:xfrm>
                <a:prstGeom prst="ellipse">
                  <a:avLst/>
                </a:prstGeom>
                <a:solidFill>
                  <a:srgbClr val="92D05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/>
                </a:p>
              </p:txBody>
            </p:sp>
            <p:sp>
              <p:nvSpPr>
                <p:cNvPr id="991" name="椭圆 990"/>
                <p:cNvSpPr>
                  <a:spLocks noChangeAspect="1"/>
                </p:cNvSpPr>
                <p:nvPr/>
              </p:nvSpPr>
              <p:spPr>
                <a:xfrm rot="21096402">
                  <a:off x="10065669" y="4870983"/>
                  <a:ext cx="174259" cy="174307"/>
                </a:xfrm>
                <a:prstGeom prst="ellipse">
                  <a:avLst/>
                </a:prstGeom>
                <a:solidFill>
                  <a:srgbClr val="92D05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/>
                </a:p>
              </p:txBody>
            </p:sp>
            <p:sp>
              <p:nvSpPr>
                <p:cNvPr id="992" name="椭圆 991"/>
                <p:cNvSpPr>
                  <a:spLocks noChangeAspect="1"/>
                </p:cNvSpPr>
                <p:nvPr/>
              </p:nvSpPr>
              <p:spPr>
                <a:xfrm rot="21096402">
                  <a:off x="8276895" y="4912661"/>
                  <a:ext cx="174259" cy="174306"/>
                </a:xfrm>
                <a:prstGeom prst="ellipse">
                  <a:avLst/>
                </a:prstGeom>
                <a:solidFill>
                  <a:srgbClr val="92D05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/>
                </a:p>
              </p:txBody>
            </p:sp>
            <p:sp>
              <p:nvSpPr>
                <p:cNvPr id="993" name="椭圆 992"/>
                <p:cNvSpPr>
                  <a:spLocks noChangeAspect="1"/>
                </p:cNvSpPr>
                <p:nvPr/>
              </p:nvSpPr>
              <p:spPr>
                <a:xfrm rot="21096402">
                  <a:off x="7592871" y="6002962"/>
                  <a:ext cx="174259" cy="174306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/>
                </a:p>
              </p:txBody>
            </p:sp>
            <p:sp>
              <p:nvSpPr>
                <p:cNvPr id="994" name="椭圆 993"/>
                <p:cNvSpPr>
                  <a:spLocks noChangeAspect="1"/>
                </p:cNvSpPr>
                <p:nvPr/>
              </p:nvSpPr>
              <p:spPr>
                <a:xfrm rot="21096402">
                  <a:off x="7902721" y="6002723"/>
                  <a:ext cx="174259" cy="174306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/>
                </a:p>
              </p:txBody>
            </p:sp>
            <p:sp>
              <p:nvSpPr>
                <p:cNvPr id="995" name="椭圆 994"/>
                <p:cNvSpPr>
                  <a:spLocks noChangeAspect="1"/>
                </p:cNvSpPr>
                <p:nvPr/>
              </p:nvSpPr>
              <p:spPr>
                <a:xfrm rot="21096402">
                  <a:off x="8206249" y="5821221"/>
                  <a:ext cx="174259" cy="174306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/>
                </a:p>
              </p:txBody>
            </p:sp>
            <p:sp>
              <p:nvSpPr>
                <p:cNvPr id="996" name="椭圆 995"/>
                <p:cNvSpPr>
                  <a:spLocks noChangeAspect="1"/>
                </p:cNvSpPr>
                <p:nvPr/>
              </p:nvSpPr>
              <p:spPr>
                <a:xfrm rot="21096402">
                  <a:off x="8480921" y="5808504"/>
                  <a:ext cx="174259" cy="174306"/>
                </a:xfrm>
                <a:prstGeom prst="ellipse">
                  <a:avLst/>
                </a:prstGeom>
                <a:solidFill>
                  <a:srgbClr val="92D050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 dirty="0"/>
                </a:p>
              </p:txBody>
            </p:sp>
            <p:sp>
              <p:nvSpPr>
                <p:cNvPr id="997" name="椭圆 996"/>
                <p:cNvSpPr>
                  <a:spLocks noChangeAspect="1"/>
                </p:cNvSpPr>
                <p:nvPr/>
              </p:nvSpPr>
              <p:spPr>
                <a:xfrm rot="21096402">
                  <a:off x="7837974" y="5032550"/>
                  <a:ext cx="174259" cy="174306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/>
                </a:p>
              </p:txBody>
            </p:sp>
            <p:sp>
              <p:nvSpPr>
                <p:cNvPr id="998" name="椭圆 997"/>
                <p:cNvSpPr>
                  <a:spLocks noChangeAspect="1"/>
                </p:cNvSpPr>
                <p:nvPr/>
              </p:nvSpPr>
              <p:spPr>
                <a:xfrm rot="21096402">
                  <a:off x="8415178" y="5245108"/>
                  <a:ext cx="174259" cy="174306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/>
                </a:p>
              </p:txBody>
            </p:sp>
            <p:sp>
              <p:nvSpPr>
                <p:cNvPr id="999" name="椭圆 998"/>
                <p:cNvSpPr>
                  <a:spLocks noChangeAspect="1"/>
                </p:cNvSpPr>
                <p:nvPr/>
              </p:nvSpPr>
              <p:spPr>
                <a:xfrm rot="21096402">
                  <a:off x="8113994" y="5240384"/>
                  <a:ext cx="174259" cy="174306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/>
                </a:p>
              </p:txBody>
            </p:sp>
            <p:sp>
              <p:nvSpPr>
                <p:cNvPr id="1000" name="椭圆 999"/>
                <p:cNvSpPr>
                  <a:spLocks noChangeAspect="1"/>
                </p:cNvSpPr>
                <p:nvPr/>
              </p:nvSpPr>
              <p:spPr>
                <a:xfrm rot="21096402">
                  <a:off x="10149582" y="5840056"/>
                  <a:ext cx="174260" cy="174306"/>
                </a:xfrm>
                <a:prstGeom prst="ellipse">
                  <a:avLst/>
                </a:prstGeom>
                <a:solidFill>
                  <a:srgbClr val="92D05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/>
                </a:p>
              </p:txBody>
            </p:sp>
          </p:grpSp>
          <p:sp>
            <p:nvSpPr>
              <p:cNvPr id="833" name="椭圆 832"/>
              <p:cNvSpPr>
                <a:spLocks noChangeAspect="1"/>
              </p:cNvSpPr>
              <p:nvPr/>
            </p:nvSpPr>
            <p:spPr>
              <a:xfrm rot="21096402">
                <a:off x="8377453" y="5511423"/>
                <a:ext cx="144000" cy="144039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834" name="椭圆 833"/>
              <p:cNvSpPr>
                <a:spLocks noChangeAspect="1"/>
              </p:cNvSpPr>
              <p:nvPr/>
            </p:nvSpPr>
            <p:spPr>
              <a:xfrm rot="21096402">
                <a:off x="8157325" y="5504159"/>
                <a:ext cx="144000" cy="144039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</p:grpSp>
        <p:sp>
          <p:nvSpPr>
            <p:cNvPr id="830" name="椭圆 829"/>
            <p:cNvSpPr>
              <a:spLocks noChangeAspect="1"/>
            </p:cNvSpPr>
            <p:nvPr/>
          </p:nvSpPr>
          <p:spPr>
            <a:xfrm rot="21096402">
              <a:off x="10018139" y="3505870"/>
              <a:ext cx="174259" cy="174306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831" name="椭圆 830"/>
            <p:cNvSpPr>
              <a:spLocks noChangeAspect="1"/>
            </p:cNvSpPr>
            <p:nvPr/>
          </p:nvSpPr>
          <p:spPr>
            <a:xfrm rot="21096402">
              <a:off x="10478494" y="3792286"/>
              <a:ext cx="174259" cy="174306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grpSp>
        <p:nvGrpSpPr>
          <p:cNvPr id="1070" name="组合 1069"/>
          <p:cNvGrpSpPr/>
          <p:nvPr/>
        </p:nvGrpSpPr>
        <p:grpSpPr>
          <a:xfrm rot="21240000">
            <a:off x="631305" y="3913077"/>
            <a:ext cx="1686893" cy="986816"/>
            <a:chOff x="7653831" y="3495395"/>
            <a:chExt cx="2998922" cy="1754340"/>
          </a:xfrm>
        </p:grpSpPr>
        <p:sp>
          <p:nvSpPr>
            <p:cNvPr id="1071" name="椭圆 1070"/>
            <p:cNvSpPr>
              <a:spLocks noChangeAspect="1"/>
            </p:cNvSpPr>
            <p:nvPr/>
          </p:nvSpPr>
          <p:spPr>
            <a:xfrm rot="21096402">
              <a:off x="7902856" y="5103434"/>
              <a:ext cx="144000" cy="144039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072" name="椭圆 1071"/>
            <p:cNvSpPr>
              <a:spLocks noChangeAspect="1"/>
            </p:cNvSpPr>
            <p:nvPr/>
          </p:nvSpPr>
          <p:spPr>
            <a:xfrm rot="21096402">
              <a:off x="7706476" y="5105696"/>
              <a:ext cx="144000" cy="144039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grpSp>
          <p:nvGrpSpPr>
            <p:cNvPr id="1073" name="组合 1072"/>
            <p:cNvGrpSpPr/>
            <p:nvPr/>
          </p:nvGrpSpPr>
          <p:grpSpPr>
            <a:xfrm>
              <a:off x="7653831" y="3495395"/>
              <a:ext cx="2730971" cy="1522106"/>
              <a:chOff x="7592871" y="4655162"/>
              <a:chExt cx="2730971" cy="1522106"/>
            </a:xfrm>
          </p:grpSpPr>
          <p:grpSp>
            <p:nvGrpSpPr>
              <p:cNvPr id="1076" name="组合 1075"/>
              <p:cNvGrpSpPr/>
              <p:nvPr/>
            </p:nvGrpSpPr>
            <p:grpSpPr>
              <a:xfrm>
                <a:off x="7592871" y="4655162"/>
                <a:ext cx="2730971" cy="1522106"/>
                <a:chOff x="7592871" y="4655162"/>
                <a:chExt cx="2730971" cy="1522106"/>
              </a:xfrm>
            </p:grpSpPr>
            <p:sp>
              <p:nvSpPr>
                <p:cNvPr id="1079" name="椭圆 1078"/>
                <p:cNvSpPr>
                  <a:spLocks noChangeAspect="1"/>
                </p:cNvSpPr>
                <p:nvPr/>
              </p:nvSpPr>
              <p:spPr>
                <a:xfrm rot="21096402">
                  <a:off x="9102866" y="5105904"/>
                  <a:ext cx="174259" cy="174307"/>
                </a:xfrm>
                <a:prstGeom prst="ellipse">
                  <a:avLst/>
                </a:prstGeom>
                <a:solidFill>
                  <a:srgbClr val="92D05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/>
                </a:p>
              </p:txBody>
            </p:sp>
            <p:sp>
              <p:nvSpPr>
                <p:cNvPr id="1080" name="椭圆 1079"/>
                <p:cNvSpPr>
                  <a:spLocks noChangeAspect="1"/>
                </p:cNvSpPr>
                <p:nvPr/>
              </p:nvSpPr>
              <p:spPr>
                <a:xfrm rot="21096402">
                  <a:off x="9573767" y="5114195"/>
                  <a:ext cx="174259" cy="174307"/>
                </a:xfrm>
                <a:prstGeom prst="ellipse">
                  <a:avLst/>
                </a:prstGeom>
                <a:solidFill>
                  <a:srgbClr val="92D05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/>
                </a:p>
              </p:txBody>
            </p:sp>
            <p:sp>
              <p:nvSpPr>
                <p:cNvPr id="1081" name="椭圆 1080"/>
                <p:cNvSpPr>
                  <a:spLocks noChangeAspect="1"/>
                </p:cNvSpPr>
                <p:nvPr/>
              </p:nvSpPr>
              <p:spPr>
                <a:xfrm rot="21096402">
                  <a:off x="9310046" y="5497024"/>
                  <a:ext cx="174259" cy="174307"/>
                </a:xfrm>
                <a:prstGeom prst="ellipse">
                  <a:avLst/>
                </a:prstGeom>
                <a:solidFill>
                  <a:srgbClr val="92D05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/>
                </a:p>
              </p:txBody>
            </p:sp>
            <p:sp>
              <p:nvSpPr>
                <p:cNvPr id="1082" name="椭圆 1081"/>
                <p:cNvSpPr>
                  <a:spLocks noChangeAspect="1"/>
                </p:cNvSpPr>
                <p:nvPr/>
              </p:nvSpPr>
              <p:spPr>
                <a:xfrm rot="21096402">
                  <a:off x="9058222" y="5874253"/>
                  <a:ext cx="174260" cy="174307"/>
                </a:xfrm>
                <a:prstGeom prst="ellipse">
                  <a:avLst/>
                </a:prstGeom>
                <a:solidFill>
                  <a:srgbClr val="92D05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/>
                </a:p>
              </p:txBody>
            </p:sp>
            <p:sp>
              <p:nvSpPr>
                <p:cNvPr id="1083" name="椭圆 1082"/>
                <p:cNvSpPr>
                  <a:spLocks noChangeAspect="1"/>
                </p:cNvSpPr>
                <p:nvPr/>
              </p:nvSpPr>
              <p:spPr>
                <a:xfrm rot="21096402">
                  <a:off x="9532921" y="5874330"/>
                  <a:ext cx="174260" cy="174307"/>
                </a:xfrm>
                <a:prstGeom prst="ellipse">
                  <a:avLst/>
                </a:prstGeom>
                <a:solidFill>
                  <a:srgbClr val="92D05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/>
                </a:p>
              </p:txBody>
            </p:sp>
            <p:sp>
              <p:nvSpPr>
                <p:cNvPr id="1084" name="椭圆 1083"/>
                <p:cNvSpPr>
                  <a:spLocks noChangeAspect="1"/>
                </p:cNvSpPr>
                <p:nvPr/>
              </p:nvSpPr>
              <p:spPr>
                <a:xfrm rot="21096402">
                  <a:off x="9714291" y="4670398"/>
                  <a:ext cx="174259" cy="174306"/>
                </a:xfrm>
                <a:prstGeom prst="ellipse">
                  <a:avLst/>
                </a:prstGeom>
                <a:solidFill>
                  <a:srgbClr val="92D05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/>
                </a:p>
              </p:txBody>
            </p:sp>
            <p:sp>
              <p:nvSpPr>
                <p:cNvPr id="1085" name="椭圆 1084"/>
                <p:cNvSpPr>
                  <a:spLocks noChangeAspect="1"/>
                </p:cNvSpPr>
                <p:nvPr/>
              </p:nvSpPr>
              <p:spPr>
                <a:xfrm rot="21096402">
                  <a:off x="8636648" y="4840206"/>
                  <a:ext cx="174259" cy="174306"/>
                </a:xfrm>
                <a:prstGeom prst="ellipse">
                  <a:avLst/>
                </a:prstGeom>
                <a:solidFill>
                  <a:srgbClr val="92D05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/>
                </a:p>
              </p:txBody>
            </p:sp>
            <p:sp>
              <p:nvSpPr>
                <p:cNvPr id="1086" name="椭圆 1085"/>
                <p:cNvSpPr>
                  <a:spLocks noChangeAspect="1"/>
                </p:cNvSpPr>
                <p:nvPr/>
              </p:nvSpPr>
              <p:spPr>
                <a:xfrm rot="21096402">
                  <a:off x="9796316" y="5537338"/>
                  <a:ext cx="174259" cy="174307"/>
                </a:xfrm>
                <a:prstGeom prst="ellipse">
                  <a:avLst/>
                </a:prstGeom>
                <a:solidFill>
                  <a:srgbClr val="92D05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/>
                </a:p>
              </p:txBody>
            </p:sp>
            <p:sp>
              <p:nvSpPr>
                <p:cNvPr id="1087" name="椭圆 1086"/>
                <p:cNvSpPr>
                  <a:spLocks noChangeAspect="1"/>
                </p:cNvSpPr>
                <p:nvPr/>
              </p:nvSpPr>
              <p:spPr>
                <a:xfrm rot="21096402">
                  <a:off x="10050203" y="5248579"/>
                  <a:ext cx="174259" cy="174306"/>
                </a:xfrm>
                <a:prstGeom prst="ellipse">
                  <a:avLst/>
                </a:prstGeom>
                <a:solidFill>
                  <a:srgbClr val="92D05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/>
                </a:p>
              </p:txBody>
            </p:sp>
            <p:sp>
              <p:nvSpPr>
                <p:cNvPr id="1088" name="椭圆 1087"/>
                <p:cNvSpPr>
                  <a:spLocks noChangeAspect="1"/>
                </p:cNvSpPr>
                <p:nvPr/>
              </p:nvSpPr>
              <p:spPr>
                <a:xfrm rot="21096402">
                  <a:off x="8838735" y="5516115"/>
                  <a:ext cx="174259" cy="174307"/>
                </a:xfrm>
                <a:prstGeom prst="ellipse">
                  <a:avLst/>
                </a:prstGeom>
                <a:solidFill>
                  <a:srgbClr val="92D05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/>
                </a:p>
              </p:txBody>
            </p:sp>
            <p:sp>
              <p:nvSpPr>
                <p:cNvPr id="1089" name="椭圆 1088"/>
                <p:cNvSpPr>
                  <a:spLocks noChangeAspect="1"/>
                </p:cNvSpPr>
                <p:nvPr/>
              </p:nvSpPr>
              <p:spPr>
                <a:xfrm rot="21096402">
                  <a:off x="8627846" y="5231531"/>
                  <a:ext cx="174259" cy="174306"/>
                </a:xfrm>
                <a:prstGeom prst="ellipse">
                  <a:avLst/>
                </a:prstGeom>
                <a:solidFill>
                  <a:srgbClr val="92D050"/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/>
                </a:p>
              </p:txBody>
            </p:sp>
            <p:sp>
              <p:nvSpPr>
                <p:cNvPr id="1090" name="椭圆 1089"/>
                <p:cNvSpPr>
                  <a:spLocks noChangeAspect="1"/>
                </p:cNvSpPr>
                <p:nvPr/>
              </p:nvSpPr>
              <p:spPr>
                <a:xfrm rot="21096402">
                  <a:off x="9484893" y="4662904"/>
                  <a:ext cx="174259" cy="174306"/>
                </a:xfrm>
                <a:prstGeom prst="ellipse">
                  <a:avLst/>
                </a:prstGeom>
                <a:solidFill>
                  <a:srgbClr val="92D05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/>
                </a:p>
              </p:txBody>
            </p:sp>
            <p:sp>
              <p:nvSpPr>
                <p:cNvPr id="1091" name="椭圆 1090"/>
                <p:cNvSpPr>
                  <a:spLocks noChangeAspect="1"/>
                </p:cNvSpPr>
                <p:nvPr/>
              </p:nvSpPr>
              <p:spPr>
                <a:xfrm rot="21096402">
                  <a:off x="9239912" y="4662904"/>
                  <a:ext cx="174259" cy="174306"/>
                </a:xfrm>
                <a:prstGeom prst="ellipse">
                  <a:avLst/>
                </a:prstGeom>
                <a:solidFill>
                  <a:srgbClr val="92D05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/>
                </a:p>
              </p:txBody>
            </p:sp>
            <p:sp>
              <p:nvSpPr>
                <p:cNvPr id="1092" name="椭圆 1091"/>
                <p:cNvSpPr>
                  <a:spLocks noChangeAspect="1"/>
                </p:cNvSpPr>
                <p:nvPr/>
              </p:nvSpPr>
              <p:spPr>
                <a:xfrm rot="21096402">
                  <a:off x="9005838" y="4655284"/>
                  <a:ext cx="174259" cy="174306"/>
                </a:xfrm>
                <a:prstGeom prst="ellipse">
                  <a:avLst/>
                </a:prstGeom>
                <a:solidFill>
                  <a:srgbClr val="92D05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/>
                </a:p>
              </p:txBody>
            </p:sp>
            <p:sp>
              <p:nvSpPr>
                <p:cNvPr id="1093" name="椭圆 1092"/>
                <p:cNvSpPr>
                  <a:spLocks noChangeAspect="1"/>
                </p:cNvSpPr>
                <p:nvPr/>
              </p:nvSpPr>
              <p:spPr>
                <a:xfrm rot="21096402">
                  <a:off x="8767324" y="4655162"/>
                  <a:ext cx="174259" cy="174306"/>
                </a:xfrm>
                <a:prstGeom prst="ellipse">
                  <a:avLst/>
                </a:prstGeom>
                <a:solidFill>
                  <a:srgbClr val="92D05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/>
                </a:p>
              </p:txBody>
            </p:sp>
            <p:sp>
              <p:nvSpPr>
                <p:cNvPr id="1094" name="椭圆 1093"/>
                <p:cNvSpPr>
                  <a:spLocks noChangeAspect="1"/>
                </p:cNvSpPr>
                <p:nvPr/>
              </p:nvSpPr>
              <p:spPr>
                <a:xfrm rot="21096402">
                  <a:off x="10065669" y="4870983"/>
                  <a:ext cx="174259" cy="174307"/>
                </a:xfrm>
                <a:prstGeom prst="ellipse">
                  <a:avLst/>
                </a:prstGeom>
                <a:solidFill>
                  <a:srgbClr val="92D05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/>
                </a:p>
              </p:txBody>
            </p:sp>
            <p:sp>
              <p:nvSpPr>
                <p:cNvPr id="1095" name="椭圆 1094"/>
                <p:cNvSpPr>
                  <a:spLocks noChangeAspect="1"/>
                </p:cNvSpPr>
                <p:nvPr/>
              </p:nvSpPr>
              <p:spPr>
                <a:xfrm rot="21096402">
                  <a:off x="8276895" y="4912661"/>
                  <a:ext cx="174259" cy="174306"/>
                </a:xfrm>
                <a:prstGeom prst="ellipse">
                  <a:avLst/>
                </a:prstGeom>
                <a:solidFill>
                  <a:srgbClr val="92D05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/>
                </a:p>
              </p:txBody>
            </p:sp>
            <p:sp>
              <p:nvSpPr>
                <p:cNvPr id="1096" name="椭圆 1095"/>
                <p:cNvSpPr>
                  <a:spLocks noChangeAspect="1"/>
                </p:cNvSpPr>
                <p:nvPr/>
              </p:nvSpPr>
              <p:spPr>
                <a:xfrm rot="21096402">
                  <a:off x="7592871" y="6002962"/>
                  <a:ext cx="174259" cy="174306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/>
                </a:p>
              </p:txBody>
            </p:sp>
            <p:sp>
              <p:nvSpPr>
                <p:cNvPr id="1097" name="椭圆 1096"/>
                <p:cNvSpPr>
                  <a:spLocks noChangeAspect="1"/>
                </p:cNvSpPr>
                <p:nvPr/>
              </p:nvSpPr>
              <p:spPr>
                <a:xfrm rot="21096402">
                  <a:off x="7902721" y="6002723"/>
                  <a:ext cx="174259" cy="174306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/>
                </a:p>
              </p:txBody>
            </p:sp>
            <p:sp>
              <p:nvSpPr>
                <p:cNvPr id="1098" name="椭圆 1097"/>
                <p:cNvSpPr>
                  <a:spLocks noChangeAspect="1"/>
                </p:cNvSpPr>
                <p:nvPr/>
              </p:nvSpPr>
              <p:spPr>
                <a:xfrm rot="21096402">
                  <a:off x="8206249" y="5821221"/>
                  <a:ext cx="174259" cy="174306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/>
                </a:p>
              </p:txBody>
            </p:sp>
            <p:sp>
              <p:nvSpPr>
                <p:cNvPr id="1099" name="椭圆 1098"/>
                <p:cNvSpPr>
                  <a:spLocks noChangeAspect="1"/>
                </p:cNvSpPr>
                <p:nvPr/>
              </p:nvSpPr>
              <p:spPr>
                <a:xfrm rot="21096402">
                  <a:off x="8480921" y="5808504"/>
                  <a:ext cx="174259" cy="174306"/>
                </a:xfrm>
                <a:prstGeom prst="ellipse">
                  <a:avLst/>
                </a:prstGeom>
                <a:solidFill>
                  <a:srgbClr val="92D050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 dirty="0"/>
                </a:p>
              </p:txBody>
            </p:sp>
            <p:sp>
              <p:nvSpPr>
                <p:cNvPr id="1100" name="椭圆 1099"/>
                <p:cNvSpPr>
                  <a:spLocks noChangeAspect="1"/>
                </p:cNvSpPr>
                <p:nvPr/>
              </p:nvSpPr>
              <p:spPr>
                <a:xfrm rot="21096402">
                  <a:off x="7837974" y="5032550"/>
                  <a:ext cx="174259" cy="174306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/>
                </a:p>
              </p:txBody>
            </p:sp>
            <p:sp>
              <p:nvSpPr>
                <p:cNvPr id="1101" name="椭圆 1100"/>
                <p:cNvSpPr>
                  <a:spLocks noChangeAspect="1"/>
                </p:cNvSpPr>
                <p:nvPr/>
              </p:nvSpPr>
              <p:spPr>
                <a:xfrm rot="21096402">
                  <a:off x="8415178" y="5245108"/>
                  <a:ext cx="174259" cy="174306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/>
                </a:p>
              </p:txBody>
            </p:sp>
            <p:sp>
              <p:nvSpPr>
                <p:cNvPr id="1102" name="椭圆 1101"/>
                <p:cNvSpPr>
                  <a:spLocks noChangeAspect="1"/>
                </p:cNvSpPr>
                <p:nvPr/>
              </p:nvSpPr>
              <p:spPr>
                <a:xfrm rot="21096402">
                  <a:off x="8113994" y="5240384"/>
                  <a:ext cx="174259" cy="174306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/>
                </a:p>
              </p:txBody>
            </p:sp>
            <p:sp>
              <p:nvSpPr>
                <p:cNvPr id="1103" name="椭圆 1102"/>
                <p:cNvSpPr>
                  <a:spLocks noChangeAspect="1"/>
                </p:cNvSpPr>
                <p:nvPr/>
              </p:nvSpPr>
              <p:spPr>
                <a:xfrm rot="21096402">
                  <a:off x="10149582" y="5840056"/>
                  <a:ext cx="174260" cy="174306"/>
                </a:xfrm>
                <a:prstGeom prst="ellipse">
                  <a:avLst/>
                </a:prstGeom>
                <a:solidFill>
                  <a:srgbClr val="92D05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/>
                </a:p>
              </p:txBody>
            </p:sp>
          </p:grpSp>
          <p:sp>
            <p:nvSpPr>
              <p:cNvPr id="1077" name="椭圆 1076"/>
              <p:cNvSpPr>
                <a:spLocks noChangeAspect="1"/>
              </p:cNvSpPr>
              <p:nvPr/>
            </p:nvSpPr>
            <p:spPr>
              <a:xfrm rot="21096402">
                <a:off x="8377453" y="5511423"/>
                <a:ext cx="144000" cy="144039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078" name="椭圆 1077"/>
              <p:cNvSpPr>
                <a:spLocks noChangeAspect="1"/>
              </p:cNvSpPr>
              <p:nvPr/>
            </p:nvSpPr>
            <p:spPr>
              <a:xfrm rot="21096402">
                <a:off x="8157325" y="5504159"/>
                <a:ext cx="144000" cy="144039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</p:grpSp>
        <p:sp>
          <p:nvSpPr>
            <p:cNvPr id="1074" name="椭圆 1073"/>
            <p:cNvSpPr>
              <a:spLocks noChangeAspect="1"/>
            </p:cNvSpPr>
            <p:nvPr/>
          </p:nvSpPr>
          <p:spPr>
            <a:xfrm rot="21096402">
              <a:off x="10018139" y="3505870"/>
              <a:ext cx="174259" cy="174306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075" name="椭圆 1074"/>
            <p:cNvSpPr>
              <a:spLocks noChangeAspect="1"/>
            </p:cNvSpPr>
            <p:nvPr/>
          </p:nvSpPr>
          <p:spPr>
            <a:xfrm rot="21096402">
              <a:off x="10478494" y="3792286"/>
              <a:ext cx="174259" cy="174306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grpSp>
        <p:nvGrpSpPr>
          <p:cNvPr id="1104" name="组合 1103"/>
          <p:cNvGrpSpPr/>
          <p:nvPr/>
        </p:nvGrpSpPr>
        <p:grpSpPr>
          <a:xfrm rot="21240000">
            <a:off x="5468825" y="2828356"/>
            <a:ext cx="1686893" cy="986816"/>
            <a:chOff x="7653831" y="3495395"/>
            <a:chExt cx="2998922" cy="1754340"/>
          </a:xfrm>
        </p:grpSpPr>
        <p:sp>
          <p:nvSpPr>
            <p:cNvPr id="1105" name="椭圆 1104"/>
            <p:cNvSpPr>
              <a:spLocks noChangeAspect="1"/>
            </p:cNvSpPr>
            <p:nvPr/>
          </p:nvSpPr>
          <p:spPr>
            <a:xfrm rot="21096402">
              <a:off x="7902856" y="5103434"/>
              <a:ext cx="144000" cy="144039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106" name="椭圆 1105"/>
            <p:cNvSpPr>
              <a:spLocks noChangeAspect="1"/>
            </p:cNvSpPr>
            <p:nvPr/>
          </p:nvSpPr>
          <p:spPr>
            <a:xfrm rot="21096402">
              <a:off x="7706476" y="5105696"/>
              <a:ext cx="144000" cy="144039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grpSp>
          <p:nvGrpSpPr>
            <p:cNvPr id="1107" name="组合 1106"/>
            <p:cNvGrpSpPr/>
            <p:nvPr/>
          </p:nvGrpSpPr>
          <p:grpSpPr>
            <a:xfrm>
              <a:off x="7653831" y="3495395"/>
              <a:ext cx="2730971" cy="1522106"/>
              <a:chOff x="7592871" y="4655162"/>
              <a:chExt cx="2730971" cy="1522106"/>
            </a:xfrm>
          </p:grpSpPr>
          <p:grpSp>
            <p:nvGrpSpPr>
              <p:cNvPr id="1110" name="组合 1109"/>
              <p:cNvGrpSpPr/>
              <p:nvPr/>
            </p:nvGrpSpPr>
            <p:grpSpPr>
              <a:xfrm>
                <a:off x="7592871" y="4655162"/>
                <a:ext cx="2730971" cy="1522106"/>
                <a:chOff x="7592871" y="4655162"/>
                <a:chExt cx="2730971" cy="1522106"/>
              </a:xfrm>
            </p:grpSpPr>
            <p:sp>
              <p:nvSpPr>
                <p:cNvPr id="1113" name="椭圆 1112"/>
                <p:cNvSpPr>
                  <a:spLocks noChangeAspect="1"/>
                </p:cNvSpPr>
                <p:nvPr/>
              </p:nvSpPr>
              <p:spPr>
                <a:xfrm rot="21096402">
                  <a:off x="9102866" y="5105904"/>
                  <a:ext cx="174259" cy="174307"/>
                </a:xfrm>
                <a:prstGeom prst="ellipse">
                  <a:avLst/>
                </a:prstGeom>
                <a:solidFill>
                  <a:srgbClr val="92D05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/>
                </a:p>
              </p:txBody>
            </p:sp>
            <p:sp>
              <p:nvSpPr>
                <p:cNvPr id="1114" name="椭圆 1113"/>
                <p:cNvSpPr>
                  <a:spLocks noChangeAspect="1"/>
                </p:cNvSpPr>
                <p:nvPr/>
              </p:nvSpPr>
              <p:spPr>
                <a:xfrm rot="21096402">
                  <a:off x="9573767" y="5114195"/>
                  <a:ext cx="174259" cy="174307"/>
                </a:xfrm>
                <a:prstGeom prst="ellipse">
                  <a:avLst/>
                </a:prstGeom>
                <a:solidFill>
                  <a:srgbClr val="92D05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/>
                </a:p>
              </p:txBody>
            </p:sp>
            <p:sp>
              <p:nvSpPr>
                <p:cNvPr id="1115" name="椭圆 1114"/>
                <p:cNvSpPr>
                  <a:spLocks noChangeAspect="1"/>
                </p:cNvSpPr>
                <p:nvPr/>
              </p:nvSpPr>
              <p:spPr>
                <a:xfrm rot="21096402">
                  <a:off x="9310046" y="5497024"/>
                  <a:ext cx="174259" cy="174307"/>
                </a:xfrm>
                <a:prstGeom prst="ellipse">
                  <a:avLst/>
                </a:prstGeom>
                <a:solidFill>
                  <a:srgbClr val="92D05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/>
                </a:p>
              </p:txBody>
            </p:sp>
            <p:sp>
              <p:nvSpPr>
                <p:cNvPr id="1116" name="椭圆 1115"/>
                <p:cNvSpPr>
                  <a:spLocks noChangeAspect="1"/>
                </p:cNvSpPr>
                <p:nvPr/>
              </p:nvSpPr>
              <p:spPr>
                <a:xfrm rot="21096402">
                  <a:off x="9058222" y="5874253"/>
                  <a:ext cx="174260" cy="174307"/>
                </a:xfrm>
                <a:prstGeom prst="ellipse">
                  <a:avLst/>
                </a:prstGeom>
                <a:solidFill>
                  <a:srgbClr val="92D05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/>
                </a:p>
              </p:txBody>
            </p:sp>
            <p:sp>
              <p:nvSpPr>
                <p:cNvPr id="1117" name="椭圆 1116"/>
                <p:cNvSpPr>
                  <a:spLocks noChangeAspect="1"/>
                </p:cNvSpPr>
                <p:nvPr/>
              </p:nvSpPr>
              <p:spPr>
                <a:xfrm rot="21096402">
                  <a:off x="9532921" y="5874330"/>
                  <a:ext cx="174260" cy="174307"/>
                </a:xfrm>
                <a:prstGeom prst="ellipse">
                  <a:avLst/>
                </a:prstGeom>
                <a:solidFill>
                  <a:srgbClr val="92D05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/>
                </a:p>
              </p:txBody>
            </p:sp>
            <p:sp>
              <p:nvSpPr>
                <p:cNvPr id="1118" name="椭圆 1117"/>
                <p:cNvSpPr>
                  <a:spLocks noChangeAspect="1"/>
                </p:cNvSpPr>
                <p:nvPr/>
              </p:nvSpPr>
              <p:spPr>
                <a:xfrm rot="21096402">
                  <a:off x="9714291" y="4670398"/>
                  <a:ext cx="174259" cy="174306"/>
                </a:xfrm>
                <a:prstGeom prst="ellipse">
                  <a:avLst/>
                </a:prstGeom>
                <a:solidFill>
                  <a:srgbClr val="92D05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/>
                </a:p>
              </p:txBody>
            </p:sp>
            <p:sp>
              <p:nvSpPr>
                <p:cNvPr id="1119" name="椭圆 1118"/>
                <p:cNvSpPr>
                  <a:spLocks noChangeAspect="1"/>
                </p:cNvSpPr>
                <p:nvPr/>
              </p:nvSpPr>
              <p:spPr>
                <a:xfrm rot="21096402">
                  <a:off x="8636648" y="4840206"/>
                  <a:ext cx="174259" cy="174306"/>
                </a:xfrm>
                <a:prstGeom prst="ellipse">
                  <a:avLst/>
                </a:prstGeom>
                <a:solidFill>
                  <a:srgbClr val="92D05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/>
                </a:p>
              </p:txBody>
            </p:sp>
            <p:sp>
              <p:nvSpPr>
                <p:cNvPr id="1120" name="椭圆 1119"/>
                <p:cNvSpPr>
                  <a:spLocks noChangeAspect="1"/>
                </p:cNvSpPr>
                <p:nvPr/>
              </p:nvSpPr>
              <p:spPr>
                <a:xfrm rot="21096402">
                  <a:off x="9796316" y="5537338"/>
                  <a:ext cx="174259" cy="174307"/>
                </a:xfrm>
                <a:prstGeom prst="ellipse">
                  <a:avLst/>
                </a:prstGeom>
                <a:solidFill>
                  <a:srgbClr val="92D05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/>
                </a:p>
              </p:txBody>
            </p:sp>
            <p:sp>
              <p:nvSpPr>
                <p:cNvPr id="1121" name="椭圆 1120"/>
                <p:cNvSpPr>
                  <a:spLocks noChangeAspect="1"/>
                </p:cNvSpPr>
                <p:nvPr/>
              </p:nvSpPr>
              <p:spPr>
                <a:xfrm rot="21096402">
                  <a:off x="10050203" y="5248579"/>
                  <a:ext cx="174259" cy="174306"/>
                </a:xfrm>
                <a:prstGeom prst="ellipse">
                  <a:avLst/>
                </a:prstGeom>
                <a:solidFill>
                  <a:srgbClr val="92D05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/>
                </a:p>
              </p:txBody>
            </p:sp>
            <p:sp>
              <p:nvSpPr>
                <p:cNvPr id="1122" name="椭圆 1121"/>
                <p:cNvSpPr>
                  <a:spLocks noChangeAspect="1"/>
                </p:cNvSpPr>
                <p:nvPr/>
              </p:nvSpPr>
              <p:spPr>
                <a:xfrm rot="21096402">
                  <a:off x="8838735" y="5516115"/>
                  <a:ext cx="174259" cy="174307"/>
                </a:xfrm>
                <a:prstGeom prst="ellipse">
                  <a:avLst/>
                </a:prstGeom>
                <a:solidFill>
                  <a:srgbClr val="92D05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/>
                </a:p>
              </p:txBody>
            </p:sp>
            <p:sp>
              <p:nvSpPr>
                <p:cNvPr id="1123" name="椭圆 1122"/>
                <p:cNvSpPr>
                  <a:spLocks noChangeAspect="1"/>
                </p:cNvSpPr>
                <p:nvPr/>
              </p:nvSpPr>
              <p:spPr>
                <a:xfrm rot="21096402">
                  <a:off x="8627846" y="5231531"/>
                  <a:ext cx="174259" cy="174306"/>
                </a:xfrm>
                <a:prstGeom prst="ellipse">
                  <a:avLst/>
                </a:prstGeom>
                <a:solidFill>
                  <a:srgbClr val="92D050"/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/>
                </a:p>
              </p:txBody>
            </p:sp>
            <p:sp>
              <p:nvSpPr>
                <p:cNvPr id="1124" name="椭圆 1123"/>
                <p:cNvSpPr>
                  <a:spLocks noChangeAspect="1"/>
                </p:cNvSpPr>
                <p:nvPr/>
              </p:nvSpPr>
              <p:spPr>
                <a:xfrm rot="21096402">
                  <a:off x="9484893" y="4662904"/>
                  <a:ext cx="174259" cy="174306"/>
                </a:xfrm>
                <a:prstGeom prst="ellipse">
                  <a:avLst/>
                </a:prstGeom>
                <a:solidFill>
                  <a:srgbClr val="92D05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/>
                </a:p>
              </p:txBody>
            </p:sp>
            <p:sp>
              <p:nvSpPr>
                <p:cNvPr id="1125" name="椭圆 1124"/>
                <p:cNvSpPr>
                  <a:spLocks noChangeAspect="1"/>
                </p:cNvSpPr>
                <p:nvPr/>
              </p:nvSpPr>
              <p:spPr>
                <a:xfrm rot="21096402">
                  <a:off x="9239912" y="4662904"/>
                  <a:ext cx="174259" cy="174306"/>
                </a:xfrm>
                <a:prstGeom prst="ellipse">
                  <a:avLst/>
                </a:prstGeom>
                <a:solidFill>
                  <a:srgbClr val="92D05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/>
                </a:p>
              </p:txBody>
            </p:sp>
            <p:sp>
              <p:nvSpPr>
                <p:cNvPr id="1126" name="椭圆 1125"/>
                <p:cNvSpPr>
                  <a:spLocks noChangeAspect="1"/>
                </p:cNvSpPr>
                <p:nvPr/>
              </p:nvSpPr>
              <p:spPr>
                <a:xfrm rot="21096402">
                  <a:off x="9005838" y="4655284"/>
                  <a:ext cx="174259" cy="174306"/>
                </a:xfrm>
                <a:prstGeom prst="ellipse">
                  <a:avLst/>
                </a:prstGeom>
                <a:solidFill>
                  <a:srgbClr val="92D05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/>
                </a:p>
              </p:txBody>
            </p:sp>
            <p:sp>
              <p:nvSpPr>
                <p:cNvPr id="1127" name="椭圆 1126"/>
                <p:cNvSpPr>
                  <a:spLocks noChangeAspect="1"/>
                </p:cNvSpPr>
                <p:nvPr/>
              </p:nvSpPr>
              <p:spPr>
                <a:xfrm rot="21096402">
                  <a:off x="8767324" y="4655162"/>
                  <a:ext cx="174259" cy="174306"/>
                </a:xfrm>
                <a:prstGeom prst="ellipse">
                  <a:avLst/>
                </a:prstGeom>
                <a:solidFill>
                  <a:srgbClr val="92D05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/>
                </a:p>
              </p:txBody>
            </p:sp>
            <p:sp>
              <p:nvSpPr>
                <p:cNvPr id="1128" name="椭圆 1127"/>
                <p:cNvSpPr>
                  <a:spLocks noChangeAspect="1"/>
                </p:cNvSpPr>
                <p:nvPr/>
              </p:nvSpPr>
              <p:spPr>
                <a:xfrm rot="21096402">
                  <a:off x="10065669" y="4870983"/>
                  <a:ext cx="174259" cy="174307"/>
                </a:xfrm>
                <a:prstGeom prst="ellipse">
                  <a:avLst/>
                </a:prstGeom>
                <a:solidFill>
                  <a:srgbClr val="92D05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/>
                </a:p>
              </p:txBody>
            </p:sp>
            <p:sp>
              <p:nvSpPr>
                <p:cNvPr id="1129" name="椭圆 1128"/>
                <p:cNvSpPr>
                  <a:spLocks noChangeAspect="1"/>
                </p:cNvSpPr>
                <p:nvPr/>
              </p:nvSpPr>
              <p:spPr>
                <a:xfrm rot="21096402">
                  <a:off x="8276895" y="4912661"/>
                  <a:ext cx="174259" cy="174306"/>
                </a:xfrm>
                <a:prstGeom prst="ellipse">
                  <a:avLst/>
                </a:prstGeom>
                <a:solidFill>
                  <a:srgbClr val="92D05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/>
                </a:p>
              </p:txBody>
            </p:sp>
            <p:sp>
              <p:nvSpPr>
                <p:cNvPr id="1130" name="椭圆 1129"/>
                <p:cNvSpPr>
                  <a:spLocks noChangeAspect="1"/>
                </p:cNvSpPr>
                <p:nvPr/>
              </p:nvSpPr>
              <p:spPr>
                <a:xfrm rot="21096402">
                  <a:off x="7592871" y="6002962"/>
                  <a:ext cx="174259" cy="174306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/>
                </a:p>
              </p:txBody>
            </p:sp>
            <p:sp>
              <p:nvSpPr>
                <p:cNvPr id="1131" name="椭圆 1130"/>
                <p:cNvSpPr>
                  <a:spLocks noChangeAspect="1"/>
                </p:cNvSpPr>
                <p:nvPr/>
              </p:nvSpPr>
              <p:spPr>
                <a:xfrm rot="21096402">
                  <a:off x="7902721" y="6002723"/>
                  <a:ext cx="174259" cy="174306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/>
                </a:p>
              </p:txBody>
            </p:sp>
            <p:sp>
              <p:nvSpPr>
                <p:cNvPr id="1132" name="椭圆 1131"/>
                <p:cNvSpPr>
                  <a:spLocks noChangeAspect="1"/>
                </p:cNvSpPr>
                <p:nvPr/>
              </p:nvSpPr>
              <p:spPr>
                <a:xfrm rot="21096402">
                  <a:off x="8206249" y="5821221"/>
                  <a:ext cx="174259" cy="174306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/>
                </a:p>
              </p:txBody>
            </p:sp>
            <p:sp>
              <p:nvSpPr>
                <p:cNvPr id="1133" name="椭圆 1132"/>
                <p:cNvSpPr>
                  <a:spLocks noChangeAspect="1"/>
                </p:cNvSpPr>
                <p:nvPr/>
              </p:nvSpPr>
              <p:spPr>
                <a:xfrm rot="21096402">
                  <a:off x="8480921" y="5808504"/>
                  <a:ext cx="174259" cy="174306"/>
                </a:xfrm>
                <a:prstGeom prst="ellipse">
                  <a:avLst/>
                </a:prstGeom>
                <a:solidFill>
                  <a:srgbClr val="92D050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 dirty="0"/>
                </a:p>
              </p:txBody>
            </p:sp>
            <p:sp>
              <p:nvSpPr>
                <p:cNvPr id="1134" name="椭圆 1133"/>
                <p:cNvSpPr>
                  <a:spLocks noChangeAspect="1"/>
                </p:cNvSpPr>
                <p:nvPr/>
              </p:nvSpPr>
              <p:spPr>
                <a:xfrm rot="21096402">
                  <a:off x="7837974" y="5032550"/>
                  <a:ext cx="174259" cy="174306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/>
                </a:p>
              </p:txBody>
            </p:sp>
            <p:sp>
              <p:nvSpPr>
                <p:cNvPr id="1135" name="椭圆 1134"/>
                <p:cNvSpPr>
                  <a:spLocks noChangeAspect="1"/>
                </p:cNvSpPr>
                <p:nvPr/>
              </p:nvSpPr>
              <p:spPr>
                <a:xfrm rot="21096402">
                  <a:off x="8415178" y="5245108"/>
                  <a:ext cx="174259" cy="174306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/>
                </a:p>
              </p:txBody>
            </p:sp>
            <p:sp>
              <p:nvSpPr>
                <p:cNvPr id="1136" name="椭圆 1135"/>
                <p:cNvSpPr>
                  <a:spLocks noChangeAspect="1"/>
                </p:cNvSpPr>
                <p:nvPr/>
              </p:nvSpPr>
              <p:spPr>
                <a:xfrm rot="21096402">
                  <a:off x="8113994" y="5240384"/>
                  <a:ext cx="174259" cy="174306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/>
                </a:p>
              </p:txBody>
            </p:sp>
            <p:sp>
              <p:nvSpPr>
                <p:cNvPr id="1137" name="椭圆 1136"/>
                <p:cNvSpPr>
                  <a:spLocks noChangeAspect="1"/>
                </p:cNvSpPr>
                <p:nvPr/>
              </p:nvSpPr>
              <p:spPr>
                <a:xfrm rot="21096402">
                  <a:off x="10149582" y="5840056"/>
                  <a:ext cx="174260" cy="174306"/>
                </a:xfrm>
                <a:prstGeom prst="ellipse">
                  <a:avLst/>
                </a:prstGeom>
                <a:solidFill>
                  <a:srgbClr val="92D05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/>
                </a:p>
              </p:txBody>
            </p:sp>
          </p:grpSp>
          <p:sp>
            <p:nvSpPr>
              <p:cNvPr id="1111" name="椭圆 1110"/>
              <p:cNvSpPr>
                <a:spLocks noChangeAspect="1"/>
              </p:cNvSpPr>
              <p:nvPr/>
            </p:nvSpPr>
            <p:spPr>
              <a:xfrm rot="21096402">
                <a:off x="8377453" y="5511423"/>
                <a:ext cx="144000" cy="144039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112" name="椭圆 1111"/>
              <p:cNvSpPr>
                <a:spLocks noChangeAspect="1"/>
              </p:cNvSpPr>
              <p:nvPr/>
            </p:nvSpPr>
            <p:spPr>
              <a:xfrm rot="21096402">
                <a:off x="8157325" y="5504159"/>
                <a:ext cx="144000" cy="144039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</p:grpSp>
        <p:sp>
          <p:nvSpPr>
            <p:cNvPr id="1108" name="椭圆 1107"/>
            <p:cNvSpPr>
              <a:spLocks noChangeAspect="1"/>
            </p:cNvSpPr>
            <p:nvPr/>
          </p:nvSpPr>
          <p:spPr>
            <a:xfrm rot="21096402">
              <a:off x="10018139" y="3505870"/>
              <a:ext cx="174259" cy="174306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109" name="椭圆 1108"/>
            <p:cNvSpPr>
              <a:spLocks noChangeAspect="1"/>
            </p:cNvSpPr>
            <p:nvPr/>
          </p:nvSpPr>
          <p:spPr>
            <a:xfrm rot="21096402">
              <a:off x="10478494" y="3792286"/>
              <a:ext cx="174259" cy="174306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grpSp>
        <p:nvGrpSpPr>
          <p:cNvPr id="1138" name="组合 1137"/>
          <p:cNvGrpSpPr/>
          <p:nvPr/>
        </p:nvGrpSpPr>
        <p:grpSpPr>
          <a:xfrm rot="21240000">
            <a:off x="6962239" y="3133062"/>
            <a:ext cx="1686893" cy="986816"/>
            <a:chOff x="7653831" y="3495395"/>
            <a:chExt cx="2998922" cy="1754340"/>
          </a:xfrm>
        </p:grpSpPr>
        <p:sp>
          <p:nvSpPr>
            <p:cNvPr id="1139" name="椭圆 1138"/>
            <p:cNvSpPr>
              <a:spLocks noChangeAspect="1"/>
            </p:cNvSpPr>
            <p:nvPr/>
          </p:nvSpPr>
          <p:spPr>
            <a:xfrm rot="21096402">
              <a:off x="7902856" y="5103434"/>
              <a:ext cx="144000" cy="144039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140" name="椭圆 1139"/>
            <p:cNvSpPr>
              <a:spLocks noChangeAspect="1"/>
            </p:cNvSpPr>
            <p:nvPr/>
          </p:nvSpPr>
          <p:spPr>
            <a:xfrm rot="21096402">
              <a:off x="7706476" y="5105696"/>
              <a:ext cx="144000" cy="144039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grpSp>
          <p:nvGrpSpPr>
            <p:cNvPr id="1141" name="组合 1140"/>
            <p:cNvGrpSpPr/>
            <p:nvPr/>
          </p:nvGrpSpPr>
          <p:grpSpPr>
            <a:xfrm>
              <a:off x="7653831" y="3495395"/>
              <a:ext cx="2730971" cy="1522106"/>
              <a:chOff x="7592871" y="4655162"/>
              <a:chExt cx="2730971" cy="1522106"/>
            </a:xfrm>
          </p:grpSpPr>
          <p:grpSp>
            <p:nvGrpSpPr>
              <p:cNvPr id="1144" name="组合 1143"/>
              <p:cNvGrpSpPr/>
              <p:nvPr/>
            </p:nvGrpSpPr>
            <p:grpSpPr>
              <a:xfrm>
                <a:off x="7592871" y="4655162"/>
                <a:ext cx="2730971" cy="1522106"/>
                <a:chOff x="7592871" y="4655162"/>
                <a:chExt cx="2730971" cy="1522106"/>
              </a:xfrm>
            </p:grpSpPr>
            <p:sp>
              <p:nvSpPr>
                <p:cNvPr id="1147" name="椭圆 1146"/>
                <p:cNvSpPr>
                  <a:spLocks noChangeAspect="1"/>
                </p:cNvSpPr>
                <p:nvPr/>
              </p:nvSpPr>
              <p:spPr>
                <a:xfrm rot="21096402">
                  <a:off x="9102866" y="5105904"/>
                  <a:ext cx="174259" cy="174307"/>
                </a:xfrm>
                <a:prstGeom prst="ellipse">
                  <a:avLst/>
                </a:prstGeom>
                <a:solidFill>
                  <a:srgbClr val="92D05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/>
                </a:p>
              </p:txBody>
            </p:sp>
            <p:sp>
              <p:nvSpPr>
                <p:cNvPr id="1148" name="椭圆 1147"/>
                <p:cNvSpPr>
                  <a:spLocks noChangeAspect="1"/>
                </p:cNvSpPr>
                <p:nvPr/>
              </p:nvSpPr>
              <p:spPr>
                <a:xfrm rot="21096402">
                  <a:off x="9573767" y="5114195"/>
                  <a:ext cx="174259" cy="174307"/>
                </a:xfrm>
                <a:prstGeom prst="ellipse">
                  <a:avLst/>
                </a:prstGeom>
                <a:solidFill>
                  <a:srgbClr val="92D05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/>
                </a:p>
              </p:txBody>
            </p:sp>
            <p:sp>
              <p:nvSpPr>
                <p:cNvPr id="1149" name="椭圆 1148"/>
                <p:cNvSpPr>
                  <a:spLocks noChangeAspect="1"/>
                </p:cNvSpPr>
                <p:nvPr/>
              </p:nvSpPr>
              <p:spPr>
                <a:xfrm rot="21096402">
                  <a:off x="9310046" y="5497024"/>
                  <a:ext cx="174259" cy="174307"/>
                </a:xfrm>
                <a:prstGeom prst="ellipse">
                  <a:avLst/>
                </a:prstGeom>
                <a:solidFill>
                  <a:srgbClr val="92D05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/>
                </a:p>
              </p:txBody>
            </p:sp>
            <p:sp>
              <p:nvSpPr>
                <p:cNvPr id="1150" name="椭圆 1149"/>
                <p:cNvSpPr>
                  <a:spLocks noChangeAspect="1"/>
                </p:cNvSpPr>
                <p:nvPr/>
              </p:nvSpPr>
              <p:spPr>
                <a:xfrm rot="21096402">
                  <a:off x="9058222" y="5874253"/>
                  <a:ext cx="174260" cy="174307"/>
                </a:xfrm>
                <a:prstGeom prst="ellipse">
                  <a:avLst/>
                </a:prstGeom>
                <a:solidFill>
                  <a:srgbClr val="92D05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/>
                </a:p>
              </p:txBody>
            </p:sp>
            <p:sp>
              <p:nvSpPr>
                <p:cNvPr id="1151" name="椭圆 1150"/>
                <p:cNvSpPr>
                  <a:spLocks noChangeAspect="1"/>
                </p:cNvSpPr>
                <p:nvPr/>
              </p:nvSpPr>
              <p:spPr>
                <a:xfrm rot="21096402">
                  <a:off x="9532921" y="5874330"/>
                  <a:ext cx="174260" cy="174307"/>
                </a:xfrm>
                <a:prstGeom prst="ellipse">
                  <a:avLst/>
                </a:prstGeom>
                <a:solidFill>
                  <a:srgbClr val="92D05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/>
                </a:p>
              </p:txBody>
            </p:sp>
            <p:sp>
              <p:nvSpPr>
                <p:cNvPr id="1152" name="椭圆 1151"/>
                <p:cNvSpPr>
                  <a:spLocks noChangeAspect="1"/>
                </p:cNvSpPr>
                <p:nvPr/>
              </p:nvSpPr>
              <p:spPr>
                <a:xfrm rot="21096402">
                  <a:off x="9714291" y="4670398"/>
                  <a:ext cx="174259" cy="174306"/>
                </a:xfrm>
                <a:prstGeom prst="ellipse">
                  <a:avLst/>
                </a:prstGeom>
                <a:solidFill>
                  <a:srgbClr val="92D05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/>
                </a:p>
              </p:txBody>
            </p:sp>
            <p:sp>
              <p:nvSpPr>
                <p:cNvPr id="1153" name="椭圆 1152"/>
                <p:cNvSpPr>
                  <a:spLocks noChangeAspect="1"/>
                </p:cNvSpPr>
                <p:nvPr/>
              </p:nvSpPr>
              <p:spPr>
                <a:xfrm rot="21096402">
                  <a:off x="8636648" y="4840206"/>
                  <a:ext cx="174259" cy="174306"/>
                </a:xfrm>
                <a:prstGeom prst="ellipse">
                  <a:avLst/>
                </a:prstGeom>
                <a:solidFill>
                  <a:srgbClr val="92D05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/>
                </a:p>
              </p:txBody>
            </p:sp>
            <p:sp>
              <p:nvSpPr>
                <p:cNvPr id="1154" name="椭圆 1153"/>
                <p:cNvSpPr>
                  <a:spLocks noChangeAspect="1"/>
                </p:cNvSpPr>
                <p:nvPr/>
              </p:nvSpPr>
              <p:spPr>
                <a:xfrm rot="21096402">
                  <a:off x="9796316" y="5537338"/>
                  <a:ext cx="174259" cy="174307"/>
                </a:xfrm>
                <a:prstGeom prst="ellipse">
                  <a:avLst/>
                </a:prstGeom>
                <a:solidFill>
                  <a:srgbClr val="92D05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/>
                </a:p>
              </p:txBody>
            </p:sp>
            <p:sp>
              <p:nvSpPr>
                <p:cNvPr id="1155" name="椭圆 1154"/>
                <p:cNvSpPr>
                  <a:spLocks noChangeAspect="1"/>
                </p:cNvSpPr>
                <p:nvPr/>
              </p:nvSpPr>
              <p:spPr>
                <a:xfrm rot="21096402">
                  <a:off x="10050203" y="5248579"/>
                  <a:ext cx="174259" cy="174306"/>
                </a:xfrm>
                <a:prstGeom prst="ellipse">
                  <a:avLst/>
                </a:prstGeom>
                <a:solidFill>
                  <a:srgbClr val="92D05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/>
                </a:p>
              </p:txBody>
            </p:sp>
            <p:sp>
              <p:nvSpPr>
                <p:cNvPr id="1156" name="椭圆 1155"/>
                <p:cNvSpPr>
                  <a:spLocks noChangeAspect="1"/>
                </p:cNvSpPr>
                <p:nvPr/>
              </p:nvSpPr>
              <p:spPr>
                <a:xfrm rot="21096402">
                  <a:off x="8838735" y="5516115"/>
                  <a:ext cx="174259" cy="174307"/>
                </a:xfrm>
                <a:prstGeom prst="ellipse">
                  <a:avLst/>
                </a:prstGeom>
                <a:solidFill>
                  <a:srgbClr val="92D05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/>
                </a:p>
              </p:txBody>
            </p:sp>
            <p:sp>
              <p:nvSpPr>
                <p:cNvPr id="1157" name="椭圆 1156"/>
                <p:cNvSpPr>
                  <a:spLocks noChangeAspect="1"/>
                </p:cNvSpPr>
                <p:nvPr/>
              </p:nvSpPr>
              <p:spPr>
                <a:xfrm rot="21096402">
                  <a:off x="8627846" y="5231531"/>
                  <a:ext cx="174259" cy="174306"/>
                </a:xfrm>
                <a:prstGeom prst="ellipse">
                  <a:avLst/>
                </a:prstGeom>
                <a:solidFill>
                  <a:srgbClr val="92D050"/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/>
                </a:p>
              </p:txBody>
            </p:sp>
            <p:sp>
              <p:nvSpPr>
                <p:cNvPr id="1158" name="椭圆 1157"/>
                <p:cNvSpPr>
                  <a:spLocks noChangeAspect="1"/>
                </p:cNvSpPr>
                <p:nvPr/>
              </p:nvSpPr>
              <p:spPr>
                <a:xfrm rot="21096402">
                  <a:off x="9484893" y="4662904"/>
                  <a:ext cx="174259" cy="174306"/>
                </a:xfrm>
                <a:prstGeom prst="ellipse">
                  <a:avLst/>
                </a:prstGeom>
                <a:solidFill>
                  <a:srgbClr val="92D05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/>
                </a:p>
              </p:txBody>
            </p:sp>
            <p:sp>
              <p:nvSpPr>
                <p:cNvPr id="1159" name="椭圆 1158"/>
                <p:cNvSpPr>
                  <a:spLocks noChangeAspect="1"/>
                </p:cNvSpPr>
                <p:nvPr/>
              </p:nvSpPr>
              <p:spPr>
                <a:xfrm rot="21096402">
                  <a:off x="9239912" y="4662904"/>
                  <a:ext cx="174259" cy="174306"/>
                </a:xfrm>
                <a:prstGeom prst="ellipse">
                  <a:avLst/>
                </a:prstGeom>
                <a:solidFill>
                  <a:srgbClr val="92D05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/>
                </a:p>
              </p:txBody>
            </p:sp>
            <p:sp>
              <p:nvSpPr>
                <p:cNvPr id="1160" name="椭圆 1159"/>
                <p:cNvSpPr>
                  <a:spLocks noChangeAspect="1"/>
                </p:cNvSpPr>
                <p:nvPr/>
              </p:nvSpPr>
              <p:spPr>
                <a:xfrm rot="21096402">
                  <a:off x="9005838" y="4655284"/>
                  <a:ext cx="174259" cy="174306"/>
                </a:xfrm>
                <a:prstGeom prst="ellipse">
                  <a:avLst/>
                </a:prstGeom>
                <a:solidFill>
                  <a:srgbClr val="92D05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/>
                </a:p>
              </p:txBody>
            </p:sp>
            <p:sp>
              <p:nvSpPr>
                <p:cNvPr id="1161" name="椭圆 1160"/>
                <p:cNvSpPr>
                  <a:spLocks noChangeAspect="1"/>
                </p:cNvSpPr>
                <p:nvPr/>
              </p:nvSpPr>
              <p:spPr>
                <a:xfrm rot="21096402">
                  <a:off x="8767324" y="4655162"/>
                  <a:ext cx="174259" cy="174306"/>
                </a:xfrm>
                <a:prstGeom prst="ellipse">
                  <a:avLst/>
                </a:prstGeom>
                <a:solidFill>
                  <a:srgbClr val="92D05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/>
                </a:p>
              </p:txBody>
            </p:sp>
            <p:sp>
              <p:nvSpPr>
                <p:cNvPr id="1162" name="椭圆 1161"/>
                <p:cNvSpPr>
                  <a:spLocks noChangeAspect="1"/>
                </p:cNvSpPr>
                <p:nvPr/>
              </p:nvSpPr>
              <p:spPr>
                <a:xfrm rot="21096402">
                  <a:off x="10065669" y="4870983"/>
                  <a:ext cx="174259" cy="174307"/>
                </a:xfrm>
                <a:prstGeom prst="ellipse">
                  <a:avLst/>
                </a:prstGeom>
                <a:solidFill>
                  <a:srgbClr val="92D05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/>
                </a:p>
              </p:txBody>
            </p:sp>
            <p:sp>
              <p:nvSpPr>
                <p:cNvPr id="1163" name="椭圆 1162"/>
                <p:cNvSpPr>
                  <a:spLocks noChangeAspect="1"/>
                </p:cNvSpPr>
                <p:nvPr/>
              </p:nvSpPr>
              <p:spPr>
                <a:xfrm rot="21096402">
                  <a:off x="8276895" y="4912661"/>
                  <a:ext cx="174259" cy="174306"/>
                </a:xfrm>
                <a:prstGeom prst="ellipse">
                  <a:avLst/>
                </a:prstGeom>
                <a:solidFill>
                  <a:srgbClr val="92D05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/>
                </a:p>
              </p:txBody>
            </p:sp>
            <p:sp>
              <p:nvSpPr>
                <p:cNvPr id="1164" name="椭圆 1163"/>
                <p:cNvSpPr>
                  <a:spLocks noChangeAspect="1"/>
                </p:cNvSpPr>
                <p:nvPr/>
              </p:nvSpPr>
              <p:spPr>
                <a:xfrm rot="21096402">
                  <a:off x="7592871" y="6002962"/>
                  <a:ext cx="174259" cy="174306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/>
                </a:p>
              </p:txBody>
            </p:sp>
            <p:sp>
              <p:nvSpPr>
                <p:cNvPr id="1165" name="椭圆 1164"/>
                <p:cNvSpPr>
                  <a:spLocks noChangeAspect="1"/>
                </p:cNvSpPr>
                <p:nvPr/>
              </p:nvSpPr>
              <p:spPr>
                <a:xfrm rot="21096402">
                  <a:off x="7902721" y="6002723"/>
                  <a:ext cx="174259" cy="174306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/>
                </a:p>
              </p:txBody>
            </p:sp>
            <p:sp>
              <p:nvSpPr>
                <p:cNvPr id="1166" name="椭圆 1165"/>
                <p:cNvSpPr>
                  <a:spLocks noChangeAspect="1"/>
                </p:cNvSpPr>
                <p:nvPr/>
              </p:nvSpPr>
              <p:spPr>
                <a:xfrm rot="21096402">
                  <a:off x="8206249" y="5821221"/>
                  <a:ext cx="174259" cy="174306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/>
                </a:p>
              </p:txBody>
            </p:sp>
            <p:sp>
              <p:nvSpPr>
                <p:cNvPr id="1167" name="椭圆 1166"/>
                <p:cNvSpPr>
                  <a:spLocks noChangeAspect="1"/>
                </p:cNvSpPr>
                <p:nvPr/>
              </p:nvSpPr>
              <p:spPr>
                <a:xfrm rot="21096402">
                  <a:off x="8480921" y="5808504"/>
                  <a:ext cx="174259" cy="174306"/>
                </a:xfrm>
                <a:prstGeom prst="ellipse">
                  <a:avLst/>
                </a:prstGeom>
                <a:solidFill>
                  <a:srgbClr val="92D050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 dirty="0"/>
                </a:p>
              </p:txBody>
            </p:sp>
            <p:sp>
              <p:nvSpPr>
                <p:cNvPr id="1168" name="椭圆 1167"/>
                <p:cNvSpPr>
                  <a:spLocks noChangeAspect="1"/>
                </p:cNvSpPr>
                <p:nvPr/>
              </p:nvSpPr>
              <p:spPr>
                <a:xfrm rot="21096402">
                  <a:off x="7837974" y="5032550"/>
                  <a:ext cx="174259" cy="174306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/>
                </a:p>
              </p:txBody>
            </p:sp>
            <p:sp>
              <p:nvSpPr>
                <p:cNvPr id="1169" name="椭圆 1168"/>
                <p:cNvSpPr>
                  <a:spLocks noChangeAspect="1"/>
                </p:cNvSpPr>
                <p:nvPr/>
              </p:nvSpPr>
              <p:spPr>
                <a:xfrm rot="21096402">
                  <a:off x="8415178" y="5245108"/>
                  <a:ext cx="174259" cy="174306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/>
                </a:p>
              </p:txBody>
            </p:sp>
            <p:sp>
              <p:nvSpPr>
                <p:cNvPr id="1170" name="椭圆 1169"/>
                <p:cNvSpPr>
                  <a:spLocks noChangeAspect="1"/>
                </p:cNvSpPr>
                <p:nvPr/>
              </p:nvSpPr>
              <p:spPr>
                <a:xfrm rot="21096402">
                  <a:off x="8113994" y="5240384"/>
                  <a:ext cx="174259" cy="174306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/>
                </a:p>
              </p:txBody>
            </p:sp>
            <p:sp>
              <p:nvSpPr>
                <p:cNvPr id="1171" name="椭圆 1170"/>
                <p:cNvSpPr>
                  <a:spLocks noChangeAspect="1"/>
                </p:cNvSpPr>
                <p:nvPr/>
              </p:nvSpPr>
              <p:spPr>
                <a:xfrm rot="21096402">
                  <a:off x="10149582" y="5840056"/>
                  <a:ext cx="174260" cy="174306"/>
                </a:xfrm>
                <a:prstGeom prst="ellipse">
                  <a:avLst/>
                </a:prstGeom>
                <a:solidFill>
                  <a:srgbClr val="92D05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/>
                </a:p>
              </p:txBody>
            </p:sp>
          </p:grpSp>
          <p:sp>
            <p:nvSpPr>
              <p:cNvPr id="1145" name="椭圆 1144"/>
              <p:cNvSpPr>
                <a:spLocks noChangeAspect="1"/>
              </p:cNvSpPr>
              <p:nvPr/>
            </p:nvSpPr>
            <p:spPr>
              <a:xfrm rot="21096402">
                <a:off x="8377453" y="5511423"/>
                <a:ext cx="144000" cy="144039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146" name="椭圆 1145"/>
              <p:cNvSpPr>
                <a:spLocks noChangeAspect="1"/>
              </p:cNvSpPr>
              <p:nvPr/>
            </p:nvSpPr>
            <p:spPr>
              <a:xfrm rot="21096402">
                <a:off x="8157325" y="5504159"/>
                <a:ext cx="144000" cy="144039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</p:grpSp>
        <p:sp>
          <p:nvSpPr>
            <p:cNvPr id="1142" name="椭圆 1141"/>
            <p:cNvSpPr>
              <a:spLocks noChangeAspect="1"/>
            </p:cNvSpPr>
            <p:nvPr/>
          </p:nvSpPr>
          <p:spPr>
            <a:xfrm rot="21096402">
              <a:off x="10018139" y="3505870"/>
              <a:ext cx="174259" cy="174306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143" name="椭圆 1142"/>
            <p:cNvSpPr>
              <a:spLocks noChangeAspect="1"/>
            </p:cNvSpPr>
            <p:nvPr/>
          </p:nvSpPr>
          <p:spPr>
            <a:xfrm rot="21096402">
              <a:off x="10478494" y="3792286"/>
              <a:ext cx="174259" cy="174306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grpSp>
        <p:nvGrpSpPr>
          <p:cNvPr id="1172" name="组合 1171"/>
          <p:cNvGrpSpPr/>
          <p:nvPr/>
        </p:nvGrpSpPr>
        <p:grpSpPr>
          <a:xfrm rot="21240000">
            <a:off x="6905382" y="2263595"/>
            <a:ext cx="1686893" cy="986816"/>
            <a:chOff x="7653831" y="3495395"/>
            <a:chExt cx="2998922" cy="1754340"/>
          </a:xfrm>
        </p:grpSpPr>
        <p:sp>
          <p:nvSpPr>
            <p:cNvPr id="1173" name="椭圆 1172"/>
            <p:cNvSpPr>
              <a:spLocks noChangeAspect="1"/>
            </p:cNvSpPr>
            <p:nvPr/>
          </p:nvSpPr>
          <p:spPr>
            <a:xfrm rot="21096402">
              <a:off x="7902856" y="5103434"/>
              <a:ext cx="144000" cy="144039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174" name="椭圆 1173"/>
            <p:cNvSpPr>
              <a:spLocks noChangeAspect="1"/>
            </p:cNvSpPr>
            <p:nvPr/>
          </p:nvSpPr>
          <p:spPr>
            <a:xfrm rot="21096402">
              <a:off x="7706476" y="5105696"/>
              <a:ext cx="144000" cy="144039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grpSp>
          <p:nvGrpSpPr>
            <p:cNvPr id="1175" name="组合 1174"/>
            <p:cNvGrpSpPr/>
            <p:nvPr/>
          </p:nvGrpSpPr>
          <p:grpSpPr>
            <a:xfrm>
              <a:off x="7653831" y="3495395"/>
              <a:ext cx="2730971" cy="1522106"/>
              <a:chOff x="7592871" y="4655162"/>
              <a:chExt cx="2730971" cy="1522106"/>
            </a:xfrm>
          </p:grpSpPr>
          <p:grpSp>
            <p:nvGrpSpPr>
              <p:cNvPr id="1178" name="组合 1177"/>
              <p:cNvGrpSpPr/>
              <p:nvPr/>
            </p:nvGrpSpPr>
            <p:grpSpPr>
              <a:xfrm>
                <a:off x="7592871" y="4655162"/>
                <a:ext cx="2730971" cy="1522106"/>
                <a:chOff x="7592871" y="4655162"/>
                <a:chExt cx="2730971" cy="1522106"/>
              </a:xfrm>
            </p:grpSpPr>
            <p:sp>
              <p:nvSpPr>
                <p:cNvPr id="1181" name="椭圆 1180"/>
                <p:cNvSpPr>
                  <a:spLocks noChangeAspect="1"/>
                </p:cNvSpPr>
                <p:nvPr/>
              </p:nvSpPr>
              <p:spPr>
                <a:xfrm rot="21096402">
                  <a:off x="9102866" y="5105904"/>
                  <a:ext cx="174259" cy="174307"/>
                </a:xfrm>
                <a:prstGeom prst="ellipse">
                  <a:avLst/>
                </a:prstGeom>
                <a:solidFill>
                  <a:srgbClr val="92D05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/>
                </a:p>
              </p:txBody>
            </p:sp>
            <p:sp>
              <p:nvSpPr>
                <p:cNvPr id="1182" name="椭圆 1181"/>
                <p:cNvSpPr>
                  <a:spLocks noChangeAspect="1"/>
                </p:cNvSpPr>
                <p:nvPr/>
              </p:nvSpPr>
              <p:spPr>
                <a:xfrm rot="21096402">
                  <a:off x="9573767" y="5114195"/>
                  <a:ext cx="174259" cy="174307"/>
                </a:xfrm>
                <a:prstGeom prst="ellipse">
                  <a:avLst/>
                </a:prstGeom>
                <a:solidFill>
                  <a:srgbClr val="92D05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/>
                </a:p>
              </p:txBody>
            </p:sp>
            <p:sp>
              <p:nvSpPr>
                <p:cNvPr id="1183" name="椭圆 1182"/>
                <p:cNvSpPr>
                  <a:spLocks noChangeAspect="1"/>
                </p:cNvSpPr>
                <p:nvPr/>
              </p:nvSpPr>
              <p:spPr>
                <a:xfrm rot="21096402">
                  <a:off x="9310046" y="5497024"/>
                  <a:ext cx="174259" cy="174307"/>
                </a:xfrm>
                <a:prstGeom prst="ellipse">
                  <a:avLst/>
                </a:prstGeom>
                <a:solidFill>
                  <a:srgbClr val="92D05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/>
                </a:p>
              </p:txBody>
            </p:sp>
            <p:sp>
              <p:nvSpPr>
                <p:cNvPr id="1184" name="椭圆 1183"/>
                <p:cNvSpPr>
                  <a:spLocks noChangeAspect="1"/>
                </p:cNvSpPr>
                <p:nvPr/>
              </p:nvSpPr>
              <p:spPr>
                <a:xfrm rot="21096402">
                  <a:off x="9058222" y="5874253"/>
                  <a:ext cx="174260" cy="174307"/>
                </a:xfrm>
                <a:prstGeom prst="ellipse">
                  <a:avLst/>
                </a:prstGeom>
                <a:solidFill>
                  <a:srgbClr val="92D05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/>
                </a:p>
              </p:txBody>
            </p:sp>
            <p:sp>
              <p:nvSpPr>
                <p:cNvPr id="1185" name="椭圆 1184"/>
                <p:cNvSpPr>
                  <a:spLocks noChangeAspect="1"/>
                </p:cNvSpPr>
                <p:nvPr/>
              </p:nvSpPr>
              <p:spPr>
                <a:xfrm rot="21096402">
                  <a:off x="9532921" y="5874330"/>
                  <a:ext cx="174260" cy="174307"/>
                </a:xfrm>
                <a:prstGeom prst="ellipse">
                  <a:avLst/>
                </a:prstGeom>
                <a:solidFill>
                  <a:srgbClr val="92D05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/>
                </a:p>
              </p:txBody>
            </p:sp>
            <p:sp>
              <p:nvSpPr>
                <p:cNvPr id="1186" name="椭圆 1185"/>
                <p:cNvSpPr>
                  <a:spLocks noChangeAspect="1"/>
                </p:cNvSpPr>
                <p:nvPr/>
              </p:nvSpPr>
              <p:spPr>
                <a:xfrm rot="21096402">
                  <a:off x="9714291" y="4670398"/>
                  <a:ext cx="174259" cy="174306"/>
                </a:xfrm>
                <a:prstGeom prst="ellipse">
                  <a:avLst/>
                </a:prstGeom>
                <a:solidFill>
                  <a:srgbClr val="92D05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/>
                </a:p>
              </p:txBody>
            </p:sp>
            <p:sp>
              <p:nvSpPr>
                <p:cNvPr id="1187" name="椭圆 1186"/>
                <p:cNvSpPr>
                  <a:spLocks noChangeAspect="1"/>
                </p:cNvSpPr>
                <p:nvPr/>
              </p:nvSpPr>
              <p:spPr>
                <a:xfrm rot="21096402">
                  <a:off x="8636648" y="4840206"/>
                  <a:ext cx="174259" cy="174306"/>
                </a:xfrm>
                <a:prstGeom prst="ellipse">
                  <a:avLst/>
                </a:prstGeom>
                <a:solidFill>
                  <a:srgbClr val="92D05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/>
                </a:p>
              </p:txBody>
            </p:sp>
            <p:sp>
              <p:nvSpPr>
                <p:cNvPr id="1188" name="椭圆 1187"/>
                <p:cNvSpPr>
                  <a:spLocks noChangeAspect="1"/>
                </p:cNvSpPr>
                <p:nvPr/>
              </p:nvSpPr>
              <p:spPr>
                <a:xfrm rot="21096402">
                  <a:off x="9796316" y="5537338"/>
                  <a:ext cx="174259" cy="174307"/>
                </a:xfrm>
                <a:prstGeom prst="ellipse">
                  <a:avLst/>
                </a:prstGeom>
                <a:solidFill>
                  <a:srgbClr val="92D05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/>
                </a:p>
              </p:txBody>
            </p:sp>
            <p:sp>
              <p:nvSpPr>
                <p:cNvPr id="1189" name="椭圆 1188"/>
                <p:cNvSpPr>
                  <a:spLocks noChangeAspect="1"/>
                </p:cNvSpPr>
                <p:nvPr/>
              </p:nvSpPr>
              <p:spPr>
                <a:xfrm rot="21096402">
                  <a:off x="10050203" y="5248579"/>
                  <a:ext cx="174259" cy="174306"/>
                </a:xfrm>
                <a:prstGeom prst="ellipse">
                  <a:avLst/>
                </a:prstGeom>
                <a:solidFill>
                  <a:srgbClr val="92D05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/>
                </a:p>
              </p:txBody>
            </p:sp>
            <p:sp>
              <p:nvSpPr>
                <p:cNvPr id="1190" name="椭圆 1189"/>
                <p:cNvSpPr>
                  <a:spLocks noChangeAspect="1"/>
                </p:cNvSpPr>
                <p:nvPr/>
              </p:nvSpPr>
              <p:spPr>
                <a:xfrm rot="21096402">
                  <a:off x="8838735" y="5516115"/>
                  <a:ext cx="174259" cy="174307"/>
                </a:xfrm>
                <a:prstGeom prst="ellipse">
                  <a:avLst/>
                </a:prstGeom>
                <a:solidFill>
                  <a:srgbClr val="92D05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/>
                </a:p>
              </p:txBody>
            </p:sp>
            <p:sp>
              <p:nvSpPr>
                <p:cNvPr id="1191" name="椭圆 1190"/>
                <p:cNvSpPr>
                  <a:spLocks noChangeAspect="1"/>
                </p:cNvSpPr>
                <p:nvPr/>
              </p:nvSpPr>
              <p:spPr>
                <a:xfrm rot="21096402">
                  <a:off x="8627846" y="5231531"/>
                  <a:ext cx="174259" cy="174306"/>
                </a:xfrm>
                <a:prstGeom prst="ellipse">
                  <a:avLst/>
                </a:prstGeom>
                <a:solidFill>
                  <a:srgbClr val="92D050"/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/>
                </a:p>
              </p:txBody>
            </p:sp>
            <p:sp>
              <p:nvSpPr>
                <p:cNvPr id="1192" name="椭圆 1191"/>
                <p:cNvSpPr>
                  <a:spLocks noChangeAspect="1"/>
                </p:cNvSpPr>
                <p:nvPr/>
              </p:nvSpPr>
              <p:spPr>
                <a:xfrm rot="21096402">
                  <a:off x="9484893" y="4662904"/>
                  <a:ext cx="174259" cy="174306"/>
                </a:xfrm>
                <a:prstGeom prst="ellipse">
                  <a:avLst/>
                </a:prstGeom>
                <a:solidFill>
                  <a:srgbClr val="92D05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/>
                </a:p>
              </p:txBody>
            </p:sp>
            <p:sp>
              <p:nvSpPr>
                <p:cNvPr id="1193" name="椭圆 1192"/>
                <p:cNvSpPr>
                  <a:spLocks noChangeAspect="1"/>
                </p:cNvSpPr>
                <p:nvPr/>
              </p:nvSpPr>
              <p:spPr>
                <a:xfrm rot="21096402">
                  <a:off x="9239912" y="4662904"/>
                  <a:ext cx="174259" cy="174306"/>
                </a:xfrm>
                <a:prstGeom prst="ellipse">
                  <a:avLst/>
                </a:prstGeom>
                <a:solidFill>
                  <a:srgbClr val="92D05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/>
                </a:p>
              </p:txBody>
            </p:sp>
            <p:sp>
              <p:nvSpPr>
                <p:cNvPr id="1194" name="椭圆 1193"/>
                <p:cNvSpPr>
                  <a:spLocks noChangeAspect="1"/>
                </p:cNvSpPr>
                <p:nvPr/>
              </p:nvSpPr>
              <p:spPr>
                <a:xfrm rot="21096402">
                  <a:off x="9005838" y="4655284"/>
                  <a:ext cx="174259" cy="174306"/>
                </a:xfrm>
                <a:prstGeom prst="ellipse">
                  <a:avLst/>
                </a:prstGeom>
                <a:solidFill>
                  <a:srgbClr val="92D05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/>
                </a:p>
              </p:txBody>
            </p:sp>
            <p:sp>
              <p:nvSpPr>
                <p:cNvPr id="1195" name="椭圆 1194"/>
                <p:cNvSpPr>
                  <a:spLocks noChangeAspect="1"/>
                </p:cNvSpPr>
                <p:nvPr/>
              </p:nvSpPr>
              <p:spPr>
                <a:xfrm rot="21096402">
                  <a:off x="8767324" y="4655162"/>
                  <a:ext cx="174259" cy="174306"/>
                </a:xfrm>
                <a:prstGeom prst="ellipse">
                  <a:avLst/>
                </a:prstGeom>
                <a:solidFill>
                  <a:srgbClr val="92D05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/>
                </a:p>
              </p:txBody>
            </p:sp>
            <p:sp>
              <p:nvSpPr>
                <p:cNvPr id="1196" name="椭圆 1195"/>
                <p:cNvSpPr>
                  <a:spLocks noChangeAspect="1"/>
                </p:cNvSpPr>
                <p:nvPr/>
              </p:nvSpPr>
              <p:spPr>
                <a:xfrm rot="21096402">
                  <a:off x="10065669" y="4870983"/>
                  <a:ext cx="174259" cy="174307"/>
                </a:xfrm>
                <a:prstGeom prst="ellipse">
                  <a:avLst/>
                </a:prstGeom>
                <a:solidFill>
                  <a:srgbClr val="92D05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/>
                </a:p>
              </p:txBody>
            </p:sp>
            <p:sp>
              <p:nvSpPr>
                <p:cNvPr id="1197" name="椭圆 1196"/>
                <p:cNvSpPr>
                  <a:spLocks noChangeAspect="1"/>
                </p:cNvSpPr>
                <p:nvPr/>
              </p:nvSpPr>
              <p:spPr>
                <a:xfrm rot="21096402">
                  <a:off x="8276895" y="4912661"/>
                  <a:ext cx="174259" cy="174306"/>
                </a:xfrm>
                <a:prstGeom prst="ellipse">
                  <a:avLst/>
                </a:prstGeom>
                <a:solidFill>
                  <a:srgbClr val="92D05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/>
                </a:p>
              </p:txBody>
            </p:sp>
            <p:sp>
              <p:nvSpPr>
                <p:cNvPr id="1198" name="椭圆 1197"/>
                <p:cNvSpPr>
                  <a:spLocks noChangeAspect="1"/>
                </p:cNvSpPr>
                <p:nvPr/>
              </p:nvSpPr>
              <p:spPr>
                <a:xfrm rot="21096402">
                  <a:off x="7592871" y="6002962"/>
                  <a:ext cx="174259" cy="174306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/>
                </a:p>
              </p:txBody>
            </p:sp>
            <p:sp>
              <p:nvSpPr>
                <p:cNvPr id="1199" name="椭圆 1198"/>
                <p:cNvSpPr>
                  <a:spLocks noChangeAspect="1"/>
                </p:cNvSpPr>
                <p:nvPr/>
              </p:nvSpPr>
              <p:spPr>
                <a:xfrm rot="21096402">
                  <a:off x="7902721" y="6002723"/>
                  <a:ext cx="174259" cy="174306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/>
                </a:p>
              </p:txBody>
            </p:sp>
            <p:sp>
              <p:nvSpPr>
                <p:cNvPr id="1200" name="椭圆 1199"/>
                <p:cNvSpPr>
                  <a:spLocks noChangeAspect="1"/>
                </p:cNvSpPr>
                <p:nvPr/>
              </p:nvSpPr>
              <p:spPr>
                <a:xfrm rot="21096402">
                  <a:off x="8206249" y="5821221"/>
                  <a:ext cx="174259" cy="174306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/>
                </a:p>
              </p:txBody>
            </p:sp>
            <p:sp>
              <p:nvSpPr>
                <p:cNvPr id="1201" name="椭圆 1200"/>
                <p:cNvSpPr>
                  <a:spLocks noChangeAspect="1"/>
                </p:cNvSpPr>
                <p:nvPr/>
              </p:nvSpPr>
              <p:spPr>
                <a:xfrm rot="21096402">
                  <a:off x="8480921" y="5808504"/>
                  <a:ext cx="174259" cy="174306"/>
                </a:xfrm>
                <a:prstGeom prst="ellipse">
                  <a:avLst/>
                </a:prstGeom>
                <a:solidFill>
                  <a:srgbClr val="92D050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 dirty="0"/>
                </a:p>
              </p:txBody>
            </p:sp>
            <p:sp>
              <p:nvSpPr>
                <p:cNvPr id="1202" name="椭圆 1201"/>
                <p:cNvSpPr>
                  <a:spLocks noChangeAspect="1"/>
                </p:cNvSpPr>
                <p:nvPr/>
              </p:nvSpPr>
              <p:spPr>
                <a:xfrm rot="21096402">
                  <a:off x="7837974" y="5032550"/>
                  <a:ext cx="174259" cy="174306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/>
                </a:p>
              </p:txBody>
            </p:sp>
            <p:sp>
              <p:nvSpPr>
                <p:cNvPr id="1203" name="椭圆 1202"/>
                <p:cNvSpPr>
                  <a:spLocks noChangeAspect="1"/>
                </p:cNvSpPr>
                <p:nvPr/>
              </p:nvSpPr>
              <p:spPr>
                <a:xfrm rot="21096402">
                  <a:off x="8415178" y="5245108"/>
                  <a:ext cx="174259" cy="174306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/>
                </a:p>
              </p:txBody>
            </p:sp>
            <p:sp>
              <p:nvSpPr>
                <p:cNvPr id="1204" name="椭圆 1203"/>
                <p:cNvSpPr>
                  <a:spLocks noChangeAspect="1"/>
                </p:cNvSpPr>
                <p:nvPr/>
              </p:nvSpPr>
              <p:spPr>
                <a:xfrm rot="21096402">
                  <a:off x="8113994" y="5240384"/>
                  <a:ext cx="174259" cy="174306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/>
                </a:p>
              </p:txBody>
            </p:sp>
            <p:sp>
              <p:nvSpPr>
                <p:cNvPr id="1205" name="椭圆 1204"/>
                <p:cNvSpPr>
                  <a:spLocks noChangeAspect="1"/>
                </p:cNvSpPr>
                <p:nvPr/>
              </p:nvSpPr>
              <p:spPr>
                <a:xfrm rot="21096402">
                  <a:off x="10149582" y="5840056"/>
                  <a:ext cx="174260" cy="174306"/>
                </a:xfrm>
                <a:prstGeom prst="ellipse">
                  <a:avLst/>
                </a:prstGeom>
                <a:solidFill>
                  <a:srgbClr val="92D05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/>
                </a:p>
              </p:txBody>
            </p:sp>
          </p:grpSp>
          <p:sp>
            <p:nvSpPr>
              <p:cNvPr id="1179" name="椭圆 1178"/>
              <p:cNvSpPr>
                <a:spLocks noChangeAspect="1"/>
              </p:cNvSpPr>
              <p:nvPr/>
            </p:nvSpPr>
            <p:spPr>
              <a:xfrm rot="21096402">
                <a:off x="8377453" y="5511423"/>
                <a:ext cx="144000" cy="144039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180" name="椭圆 1179"/>
              <p:cNvSpPr>
                <a:spLocks noChangeAspect="1"/>
              </p:cNvSpPr>
              <p:nvPr/>
            </p:nvSpPr>
            <p:spPr>
              <a:xfrm rot="21096402">
                <a:off x="8157325" y="5504159"/>
                <a:ext cx="144000" cy="144039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</p:grpSp>
        <p:sp>
          <p:nvSpPr>
            <p:cNvPr id="1176" name="椭圆 1175"/>
            <p:cNvSpPr>
              <a:spLocks noChangeAspect="1"/>
            </p:cNvSpPr>
            <p:nvPr/>
          </p:nvSpPr>
          <p:spPr>
            <a:xfrm rot="21096402">
              <a:off x="10018139" y="3505870"/>
              <a:ext cx="174259" cy="174306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177" name="椭圆 1176"/>
            <p:cNvSpPr>
              <a:spLocks noChangeAspect="1"/>
            </p:cNvSpPr>
            <p:nvPr/>
          </p:nvSpPr>
          <p:spPr>
            <a:xfrm rot="21096402">
              <a:off x="10478494" y="3792286"/>
              <a:ext cx="174259" cy="174306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grpSp>
        <p:nvGrpSpPr>
          <p:cNvPr id="1206" name="组合 1205"/>
          <p:cNvGrpSpPr/>
          <p:nvPr/>
        </p:nvGrpSpPr>
        <p:grpSpPr>
          <a:xfrm rot="21240000">
            <a:off x="588833" y="3046212"/>
            <a:ext cx="1686893" cy="986816"/>
            <a:chOff x="7653831" y="3495395"/>
            <a:chExt cx="2998922" cy="1754340"/>
          </a:xfrm>
        </p:grpSpPr>
        <p:sp>
          <p:nvSpPr>
            <p:cNvPr id="1207" name="椭圆 1206"/>
            <p:cNvSpPr>
              <a:spLocks noChangeAspect="1"/>
            </p:cNvSpPr>
            <p:nvPr/>
          </p:nvSpPr>
          <p:spPr>
            <a:xfrm rot="21096402">
              <a:off x="7902856" y="5103434"/>
              <a:ext cx="144000" cy="144039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208" name="椭圆 1207"/>
            <p:cNvSpPr>
              <a:spLocks noChangeAspect="1"/>
            </p:cNvSpPr>
            <p:nvPr/>
          </p:nvSpPr>
          <p:spPr>
            <a:xfrm rot="21096402">
              <a:off x="7706476" y="5105696"/>
              <a:ext cx="144000" cy="144039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grpSp>
          <p:nvGrpSpPr>
            <p:cNvPr id="1209" name="组合 1208"/>
            <p:cNvGrpSpPr/>
            <p:nvPr/>
          </p:nvGrpSpPr>
          <p:grpSpPr>
            <a:xfrm>
              <a:off x="7653831" y="3495395"/>
              <a:ext cx="2730971" cy="1522106"/>
              <a:chOff x="7592871" y="4655162"/>
              <a:chExt cx="2730971" cy="1522106"/>
            </a:xfrm>
          </p:grpSpPr>
          <p:grpSp>
            <p:nvGrpSpPr>
              <p:cNvPr id="1212" name="组合 1211"/>
              <p:cNvGrpSpPr/>
              <p:nvPr/>
            </p:nvGrpSpPr>
            <p:grpSpPr>
              <a:xfrm>
                <a:off x="7592871" y="4655162"/>
                <a:ext cx="2730971" cy="1522106"/>
                <a:chOff x="7592871" y="4655162"/>
                <a:chExt cx="2730971" cy="1522106"/>
              </a:xfrm>
            </p:grpSpPr>
            <p:sp>
              <p:nvSpPr>
                <p:cNvPr id="1215" name="椭圆 1214"/>
                <p:cNvSpPr>
                  <a:spLocks noChangeAspect="1"/>
                </p:cNvSpPr>
                <p:nvPr/>
              </p:nvSpPr>
              <p:spPr>
                <a:xfrm rot="21096402">
                  <a:off x="9102866" y="5105904"/>
                  <a:ext cx="174259" cy="174307"/>
                </a:xfrm>
                <a:prstGeom prst="ellipse">
                  <a:avLst/>
                </a:prstGeom>
                <a:solidFill>
                  <a:srgbClr val="92D05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/>
                </a:p>
              </p:txBody>
            </p:sp>
            <p:sp>
              <p:nvSpPr>
                <p:cNvPr id="1216" name="椭圆 1215"/>
                <p:cNvSpPr>
                  <a:spLocks noChangeAspect="1"/>
                </p:cNvSpPr>
                <p:nvPr/>
              </p:nvSpPr>
              <p:spPr>
                <a:xfrm rot="21096402">
                  <a:off x="9573767" y="5114195"/>
                  <a:ext cx="174259" cy="174307"/>
                </a:xfrm>
                <a:prstGeom prst="ellipse">
                  <a:avLst/>
                </a:prstGeom>
                <a:solidFill>
                  <a:srgbClr val="92D05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/>
                </a:p>
              </p:txBody>
            </p:sp>
            <p:sp>
              <p:nvSpPr>
                <p:cNvPr id="1217" name="椭圆 1216"/>
                <p:cNvSpPr>
                  <a:spLocks noChangeAspect="1"/>
                </p:cNvSpPr>
                <p:nvPr/>
              </p:nvSpPr>
              <p:spPr>
                <a:xfrm rot="21096402">
                  <a:off x="9310046" y="5497024"/>
                  <a:ext cx="174259" cy="174307"/>
                </a:xfrm>
                <a:prstGeom prst="ellipse">
                  <a:avLst/>
                </a:prstGeom>
                <a:solidFill>
                  <a:srgbClr val="92D05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/>
                </a:p>
              </p:txBody>
            </p:sp>
            <p:sp>
              <p:nvSpPr>
                <p:cNvPr id="1218" name="椭圆 1217"/>
                <p:cNvSpPr>
                  <a:spLocks noChangeAspect="1"/>
                </p:cNvSpPr>
                <p:nvPr/>
              </p:nvSpPr>
              <p:spPr>
                <a:xfrm rot="21096402">
                  <a:off x="9058222" y="5874253"/>
                  <a:ext cx="174260" cy="174307"/>
                </a:xfrm>
                <a:prstGeom prst="ellipse">
                  <a:avLst/>
                </a:prstGeom>
                <a:solidFill>
                  <a:srgbClr val="92D05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/>
                </a:p>
              </p:txBody>
            </p:sp>
            <p:sp>
              <p:nvSpPr>
                <p:cNvPr id="1219" name="椭圆 1218"/>
                <p:cNvSpPr>
                  <a:spLocks noChangeAspect="1"/>
                </p:cNvSpPr>
                <p:nvPr/>
              </p:nvSpPr>
              <p:spPr>
                <a:xfrm rot="21096402">
                  <a:off x="9532921" y="5874330"/>
                  <a:ext cx="174260" cy="174307"/>
                </a:xfrm>
                <a:prstGeom prst="ellipse">
                  <a:avLst/>
                </a:prstGeom>
                <a:solidFill>
                  <a:srgbClr val="92D05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/>
                </a:p>
              </p:txBody>
            </p:sp>
            <p:sp>
              <p:nvSpPr>
                <p:cNvPr id="1220" name="椭圆 1219"/>
                <p:cNvSpPr>
                  <a:spLocks noChangeAspect="1"/>
                </p:cNvSpPr>
                <p:nvPr/>
              </p:nvSpPr>
              <p:spPr>
                <a:xfrm rot="21096402">
                  <a:off x="9714291" y="4670398"/>
                  <a:ext cx="174259" cy="174306"/>
                </a:xfrm>
                <a:prstGeom prst="ellipse">
                  <a:avLst/>
                </a:prstGeom>
                <a:solidFill>
                  <a:srgbClr val="92D05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/>
                </a:p>
              </p:txBody>
            </p:sp>
            <p:sp>
              <p:nvSpPr>
                <p:cNvPr id="1221" name="椭圆 1220"/>
                <p:cNvSpPr>
                  <a:spLocks noChangeAspect="1"/>
                </p:cNvSpPr>
                <p:nvPr/>
              </p:nvSpPr>
              <p:spPr>
                <a:xfrm rot="21096402">
                  <a:off x="8636648" y="4840206"/>
                  <a:ext cx="174259" cy="174306"/>
                </a:xfrm>
                <a:prstGeom prst="ellipse">
                  <a:avLst/>
                </a:prstGeom>
                <a:solidFill>
                  <a:srgbClr val="92D05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/>
                </a:p>
              </p:txBody>
            </p:sp>
            <p:sp>
              <p:nvSpPr>
                <p:cNvPr id="1222" name="椭圆 1221"/>
                <p:cNvSpPr>
                  <a:spLocks noChangeAspect="1"/>
                </p:cNvSpPr>
                <p:nvPr/>
              </p:nvSpPr>
              <p:spPr>
                <a:xfrm rot="21096402">
                  <a:off x="9796316" y="5537338"/>
                  <a:ext cx="174259" cy="174307"/>
                </a:xfrm>
                <a:prstGeom prst="ellipse">
                  <a:avLst/>
                </a:prstGeom>
                <a:solidFill>
                  <a:srgbClr val="92D05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/>
                </a:p>
              </p:txBody>
            </p:sp>
            <p:sp>
              <p:nvSpPr>
                <p:cNvPr id="1223" name="椭圆 1222"/>
                <p:cNvSpPr>
                  <a:spLocks noChangeAspect="1"/>
                </p:cNvSpPr>
                <p:nvPr/>
              </p:nvSpPr>
              <p:spPr>
                <a:xfrm rot="21096402">
                  <a:off x="10050203" y="5248579"/>
                  <a:ext cx="174259" cy="174306"/>
                </a:xfrm>
                <a:prstGeom prst="ellipse">
                  <a:avLst/>
                </a:prstGeom>
                <a:solidFill>
                  <a:srgbClr val="92D05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/>
                </a:p>
              </p:txBody>
            </p:sp>
            <p:sp>
              <p:nvSpPr>
                <p:cNvPr id="1224" name="椭圆 1223"/>
                <p:cNvSpPr>
                  <a:spLocks noChangeAspect="1"/>
                </p:cNvSpPr>
                <p:nvPr/>
              </p:nvSpPr>
              <p:spPr>
                <a:xfrm rot="21096402">
                  <a:off x="8838735" y="5516115"/>
                  <a:ext cx="174259" cy="174307"/>
                </a:xfrm>
                <a:prstGeom prst="ellipse">
                  <a:avLst/>
                </a:prstGeom>
                <a:solidFill>
                  <a:srgbClr val="92D05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/>
                </a:p>
              </p:txBody>
            </p:sp>
            <p:sp>
              <p:nvSpPr>
                <p:cNvPr id="1225" name="椭圆 1224"/>
                <p:cNvSpPr>
                  <a:spLocks noChangeAspect="1"/>
                </p:cNvSpPr>
                <p:nvPr/>
              </p:nvSpPr>
              <p:spPr>
                <a:xfrm rot="21096402">
                  <a:off x="8627846" y="5231531"/>
                  <a:ext cx="174259" cy="174306"/>
                </a:xfrm>
                <a:prstGeom prst="ellipse">
                  <a:avLst/>
                </a:prstGeom>
                <a:solidFill>
                  <a:srgbClr val="92D050"/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/>
                </a:p>
              </p:txBody>
            </p:sp>
            <p:sp>
              <p:nvSpPr>
                <p:cNvPr id="1226" name="椭圆 1225"/>
                <p:cNvSpPr>
                  <a:spLocks noChangeAspect="1"/>
                </p:cNvSpPr>
                <p:nvPr/>
              </p:nvSpPr>
              <p:spPr>
                <a:xfrm rot="21096402">
                  <a:off x="9484893" y="4662904"/>
                  <a:ext cx="174259" cy="174306"/>
                </a:xfrm>
                <a:prstGeom prst="ellipse">
                  <a:avLst/>
                </a:prstGeom>
                <a:solidFill>
                  <a:srgbClr val="92D05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/>
                </a:p>
              </p:txBody>
            </p:sp>
            <p:sp>
              <p:nvSpPr>
                <p:cNvPr id="1227" name="椭圆 1226"/>
                <p:cNvSpPr>
                  <a:spLocks noChangeAspect="1"/>
                </p:cNvSpPr>
                <p:nvPr/>
              </p:nvSpPr>
              <p:spPr>
                <a:xfrm rot="21096402">
                  <a:off x="9239912" y="4662904"/>
                  <a:ext cx="174259" cy="174306"/>
                </a:xfrm>
                <a:prstGeom prst="ellipse">
                  <a:avLst/>
                </a:prstGeom>
                <a:solidFill>
                  <a:srgbClr val="92D05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/>
                </a:p>
              </p:txBody>
            </p:sp>
            <p:sp>
              <p:nvSpPr>
                <p:cNvPr id="1228" name="椭圆 1227"/>
                <p:cNvSpPr>
                  <a:spLocks noChangeAspect="1"/>
                </p:cNvSpPr>
                <p:nvPr/>
              </p:nvSpPr>
              <p:spPr>
                <a:xfrm rot="21096402">
                  <a:off x="9005838" y="4655284"/>
                  <a:ext cx="174259" cy="174306"/>
                </a:xfrm>
                <a:prstGeom prst="ellipse">
                  <a:avLst/>
                </a:prstGeom>
                <a:solidFill>
                  <a:srgbClr val="92D05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/>
                </a:p>
              </p:txBody>
            </p:sp>
            <p:sp>
              <p:nvSpPr>
                <p:cNvPr id="1229" name="椭圆 1228"/>
                <p:cNvSpPr>
                  <a:spLocks noChangeAspect="1"/>
                </p:cNvSpPr>
                <p:nvPr/>
              </p:nvSpPr>
              <p:spPr>
                <a:xfrm rot="21096402">
                  <a:off x="8767324" y="4655162"/>
                  <a:ext cx="174259" cy="174306"/>
                </a:xfrm>
                <a:prstGeom prst="ellipse">
                  <a:avLst/>
                </a:prstGeom>
                <a:solidFill>
                  <a:srgbClr val="92D05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/>
                </a:p>
              </p:txBody>
            </p:sp>
            <p:sp>
              <p:nvSpPr>
                <p:cNvPr id="1230" name="椭圆 1229"/>
                <p:cNvSpPr>
                  <a:spLocks noChangeAspect="1"/>
                </p:cNvSpPr>
                <p:nvPr/>
              </p:nvSpPr>
              <p:spPr>
                <a:xfrm rot="21096402">
                  <a:off x="10065669" y="4870983"/>
                  <a:ext cx="174259" cy="174307"/>
                </a:xfrm>
                <a:prstGeom prst="ellipse">
                  <a:avLst/>
                </a:prstGeom>
                <a:solidFill>
                  <a:srgbClr val="92D05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/>
                </a:p>
              </p:txBody>
            </p:sp>
            <p:sp>
              <p:nvSpPr>
                <p:cNvPr id="1231" name="椭圆 1230"/>
                <p:cNvSpPr>
                  <a:spLocks noChangeAspect="1"/>
                </p:cNvSpPr>
                <p:nvPr/>
              </p:nvSpPr>
              <p:spPr>
                <a:xfrm rot="21096402">
                  <a:off x="8276895" y="4912661"/>
                  <a:ext cx="174259" cy="174306"/>
                </a:xfrm>
                <a:prstGeom prst="ellipse">
                  <a:avLst/>
                </a:prstGeom>
                <a:solidFill>
                  <a:srgbClr val="92D05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/>
                </a:p>
              </p:txBody>
            </p:sp>
            <p:sp>
              <p:nvSpPr>
                <p:cNvPr id="1232" name="椭圆 1231"/>
                <p:cNvSpPr>
                  <a:spLocks noChangeAspect="1"/>
                </p:cNvSpPr>
                <p:nvPr/>
              </p:nvSpPr>
              <p:spPr>
                <a:xfrm rot="21096402">
                  <a:off x="7592871" y="6002962"/>
                  <a:ext cx="174259" cy="174306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/>
                </a:p>
              </p:txBody>
            </p:sp>
            <p:sp>
              <p:nvSpPr>
                <p:cNvPr id="1233" name="椭圆 1232"/>
                <p:cNvSpPr>
                  <a:spLocks noChangeAspect="1"/>
                </p:cNvSpPr>
                <p:nvPr/>
              </p:nvSpPr>
              <p:spPr>
                <a:xfrm rot="21096402">
                  <a:off x="7902721" y="6002723"/>
                  <a:ext cx="174259" cy="174306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/>
                </a:p>
              </p:txBody>
            </p:sp>
            <p:sp>
              <p:nvSpPr>
                <p:cNvPr id="1234" name="椭圆 1233"/>
                <p:cNvSpPr>
                  <a:spLocks noChangeAspect="1"/>
                </p:cNvSpPr>
                <p:nvPr/>
              </p:nvSpPr>
              <p:spPr>
                <a:xfrm rot="21096402">
                  <a:off x="8206249" y="5821221"/>
                  <a:ext cx="174259" cy="174306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/>
                </a:p>
              </p:txBody>
            </p:sp>
            <p:sp>
              <p:nvSpPr>
                <p:cNvPr id="1235" name="椭圆 1234"/>
                <p:cNvSpPr>
                  <a:spLocks noChangeAspect="1"/>
                </p:cNvSpPr>
                <p:nvPr/>
              </p:nvSpPr>
              <p:spPr>
                <a:xfrm rot="21096402">
                  <a:off x="8480921" y="5808504"/>
                  <a:ext cx="174259" cy="174306"/>
                </a:xfrm>
                <a:prstGeom prst="ellipse">
                  <a:avLst/>
                </a:prstGeom>
                <a:solidFill>
                  <a:srgbClr val="92D050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 dirty="0"/>
                </a:p>
              </p:txBody>
            </p:sp>
            <p:sp>
              <p:nvSpPr>
                <p:cNvPr id="1236" name="椭圆 1235"/>
                <p:cNvSpPr>
                  <a:spLocks noChangeAspect="1"/>
                </p:cNvSpPr>
                <p:nvPr/>
              </p:nvSpPr>
              <p:spPr>
                <a:xfrm rot="21096402">
                  <a:off x="7837974" y="5032550"/>
                  <a:ext cx="174259" cy="174306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/>
                </a:p>
              </p:txBody>
            </p:sp>
            <p:sp>
              <p:nvSpPr>
                <p:cNvPr id="1237" name="椭圆 1236"/>
                <p:cNvSpPr>
                  <a:spLocks noChangeAspect="1"/>
                </p:cNvSpPr>
                <p:nvPr/>
              </p:nvSpPr>
              <p:spPr>
                <a:xfrm rot="21096402">
                  <a:off x="8415178" y="5245108"/>
                  <a:ext cx="174259" cy="174306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/>
                </a:p>
              </p:txBody>
            </p:sp>
            <p:sp>
              <p:nvSpPr>
                <p:cNvPr id="1238" name="椭圆 1237"/>
                <p:cNvSpPr>
                  <a:spLocks noChangeAspect="1"/>
                </p:cNvSpPr>
                <p:nvPr/>
              </p:nvSpPr>
              <p:spPr>
                <a:xfrm rot="21096402">
                  <a:off x="8113994" y="5240384"/>
                  <a:ext cx="174259" cy="174306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/>
                </a:p>
              </p:txBody>
            </p:sp>
            <p:sp>
              <p:nvSpPr>
                <p:cNvPr id="1239" name="椭圆 1238"/>
                <p:cNvSpPr>
                  <a:spLocks noChangeAspect="1"/>
                </p:cNvSpPr>
                <p:nvPr/>
              </p:nvSpPr>
              <p:spPr>
                <a:xfrm rot="21096402">
                  <a:off x="10149582" y="5840056"/>
                  <a:ext cx="174260" cy="174306"/>
                </a:xfrm>
                <a:prstGeom prst="ellipse">
                  <a:avLst/>
                </a:prstGeom>
                <a:solidFill>
                  <a:srgbClr val="92D05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/>
                </a:p>
              </p:txBody>
            </p:sp>
          </p:grpSp>
          <p:sp>
            <p:nvSpPr>
              <p:cNvPr id="1213" name="椭圆 1212"/>
              <p:cNvSpPr>
                <a:spLocks noChangeAspect="1"/>
              </p:cNvSpPr>
              <p:nvPr/>
            </p:nvSpPr>
            <p:spPr>
              <a:xfrm rot="21096402">
                <a:off x="8377453" y="5511423"/>
                <a:ext cx="144000" cy="144039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214" name="椭圆 1213"/>
              <p:cNvSpPr>
                <a:spLocks noChangeAspect="1"/>
              </p:cNvSpPr>
              <p:nvPr/>
            </p:nvSpPr>
            <p:spPr>
              <a:xfrm rot="21096402">
                <a:off x="8157325" y="5504159"/>
                <a:ext cx="144000" cy="144039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</p:grpSp>
        <p:sp>
          <p:nvSpPr>
            <p:cNvPr id="1210" name="椭圆 1209"/>
            <p:cNvSpPr>
              <a:spLocks noChangeAspect="1"/>
            </p:cNvSpPr>
            <p:nvPr/>
          </p:nvSpPr>
          <p:spPr>
            <a:xfrm rot="21096402">
              <a:off x="10018139" y="3505870"/>
              <a:ext cx="174259" cy="174306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211" name="椭圆 1210"/>
            <p:cNvSpPr>
              <a:spLocks noChangeAspect="1"/>
            </p:cNvSpPr>
            <p:nvPr/>
          </p:nvSpPr>
          <p:spPr>
            <a:xfrm rot="21096402">
              <a:off x="10478494" y="3792286"/>
              <a:ext cx="174259" cy="174306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grpSp>
        <p:nvGrpSpPr>
          <p:cNvPr id="1240" name="组合 1239"/>
          <p:cNvGrpSpPr/>
          <p:nvPr/>
        </p:nvGrpSpPr>
        <p:grpSpPr>
          <a:xfrm rot="21240000">
            <a:off x="2113550" y="3343123"/>
            <a:ext cx="1686893" cy="986816"/>
            <a:chOff x="7653831" y="3495395"/>
            <a:chExt cx="2998922" cy="1754340"/>
          </a:xfrm>
        </p:grpSpPr>
        <p:sp>
          <p:nvSpPr>
            <p:cNvPr id="1241" name="椭圆 1240"/>
            <p:cNvSpPr>
              <a:spLocks noChangeAspect="1"/>
            </p:cNvSpPr>
            <p:nvPr/>
          </p:nvSpPr>
          <p:spPr>
            <a:xfrm rot="21096402">
              <a:off x="7902856" y="5103434"/>
              <a:ext cx="144000" cy="144039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242" name="椭圆 1241"/>
            <p:cNvSpPr>
              <a:spLocks noChangeAspect="1"/>
            </p:cNvSpPr>
            <p:nvPr/>
          </p:nvSpPr>
          <p:spPr>
            <a:xfrm rot="21096402">
              <a:off x="7706476" y="5105696"/>
              <a:ext cx="144000" cy="144039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grpSp>
          <p:nvGrpSpPr>
            <p:cNvPr id="1243" name="组合 1242"/>
            <p:cNvGrpSpPr/>
            <p:nvPr/>
          </p:nvGrpSpPr>
          <p:grpSpPr>
            <a:xfrm>
              <a:off x="7653831" y="3495395"/>
              <a:ext cx="2730971" cy="1522106"/>
              <a:chOff x="7592871" y="4655162"/>
              <a:chExt cx="2730971" cy="1522106"/>
            </a:xfrm>
          </p:grpSpPr>
          <p:grpSp>
            <p:nvGrpSpPr>
              <p:cNvPr id="1246" name="组合 1245"/>
              <p:cNvGrpSpPr/>
              <p:nvPr/>
            </p:nvGrpSpPr>
            <p:grpSpPr>
              <a:xfrm>
                <a:off x="7592871" y="4655162"/>
                <a:ext cx="2730971" cy="1522106"/>
                <a:chOff x="7592871" y="4655162"/>
                <a:chExt cx="2730971" cy="1522106"/>
              </a:xfrm>
            </p:grpSpPr>
            <p:sp>
              <p:nvSpPr>
                <p:cNvPr id="1249" name="椭圆 1248"/>
                <p:cNvSpPr>
                  <a:spLocks noChangeAspect="1"/>
                </p:cNvSpPr>
                <p:nvPr/>
              </p:nvSpPr>
              <p:spPr>
                <a:xfrm rot="21096402">
                  <a:off x="9102866" y="5105904"/>
                  <a:ext cx="174259" cy="174307"/>
                </a:xfrm>
                <a:prstGeom prst="ellipse">
                  <a:avLst/>
                </a:prstGeom>
                <a:solidFill>
                  <a:srgbClr val="92D05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/>
                </a:p>
              </p:txBody>
            </p:sp>
            <p:sp>
              <p:nvSpPr>
                <p:cNvPr id="1250" name="椭圆 1249"/>
                <p:cNvSpPr>
                  <a:spLocks noChangeAspect="1"/>
                </p:cNvSpPr>
                <p:nvPr/>
              </p:nvSpPr>
              <p:spPr>
                <a:xfrm rot="21096402">
                  <a:off x="9573767" y="5114195"/>
                  <a:ext cx="174259" cy="174307"/>
                </a:xfrm>
                <a:prstGeom prst="ellipse">
                  <a:avLst/>
                </a:prstGeom>
                <a:solidFill>
                  <a:srgbClr val="92D05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/>
                </a:p>
              </p:txBody>
            </p:sp>
            <p:sp>
              <p:nvSpPr>
                <p:cNvPr id="1251" name="椭圆 1250"/>
                <p:cNvSpPr>
                  <a:spLocks noChangeAspect="1"/>
                </p:cNvSpPr>
                <p:nvPr/>
              </p:nvSpPr>
              <p:spPr>
                <a:xfrm rot="21096402">
                  <a:off x="9310046" y="5497024"/>
                  <a:ext cx="174259" cy="174307"/>
                </a:xfrm>
                <a:prstGeom prst="ellipse">
                  <a:avLst/>
                </a:prstGeom>
                <a:solidFill>
                  <a:srgbClr val="92D05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/>
                </a:p>
              </p:txBody>
            </p:sp>
            <p:sp>
              <p:nvSpPr>
                <p:cNvPr id="1252" name="椭圆 1251"/>
                <p:cNvSpPr>
                  <a:spLocks noChangeAspect="1"/>
                </p:cNvSpPr>
                <p:nvPr/>
              </p:nvSpPr>
              <p:spPr>
                <a:xfrm rot="21096402">
                  <a:off x="9058222" y="5874253"/>
                  <a:ext cx="174260" cy="174307"/>
                </a:xfrm>
                <a:prstGeom prst="ellipse">
                  <a:avLst/>
                </a:prstGeom>
                <a:solidFill>
                  <a:srgbClr val="92D05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/>
                </a:p>
              </p:txBody>
            </p:sp>
            <p:sp>
              <p:nvSpPr>
                <p:cNvPr id="1253" name="椭圆 1252"/>
                <p:cNvSpPr>
                  <a:spLocks noChangeAspect="1"/>
                </p:cNvSpPr>
                <p:nvPr/>
              </p:nvSpPr>
              <p:spPr>
                <a:xfrm rot="21096402">
                  <a:off x="9532921" y="5874330"/>
                  <a:ext cx="174260" cy="174307"/>
                </a:xfrm>
                <a:prstGeom prst="ellipse">
                  <a:avLst/>
                </a:prstGeom>
                <a:solidFill>
                  <a:srgbClr val="92D05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/>
                </a:p>
              </p:txBody>
            </p:sp>
            <p:sp>
              <p:nvSpPr>
                <p:cNvPr id="1254" name="椭圆 1253"/>
                <p:cNvSpPr>
                  <a:spLocks noChangeAspect="1"/>
                </p:cNvSpPr>
                <p:nvPr/>
              </p:nvSpPr>
              <p:spPr>
                <a:xfrm rot="21096402">
                  <a:off x="9714291" y="4670398"/>
                  <a:ext cx="174259" cy="174306"/>
                </a:xfrm>
                <a:prstGeom prst="ellipse">
                  <a:avLst/>
                </a:prstGeom>
                <a:solidFill>
                  <a:srgbClr val="92D05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/>
                </a:p>
              </p:txBody>
            </p:sp>
            <p:sp>
              <p:nvSpPr>
                <p:cNvPr id="1255" name="椭圆 1254"/>
                <p:cNvSpPr>
                  <a:spLocks noChangeAspect="1"/>
                </p:cNvSpPr>
                <p:nvPr/>
              </p:nvSpPr>
              <p:spPr>
                <a:xfrm rot="21096402">
                  <a:off x="8636648" y="4840206"/>
                  <a:ext cx="174259" cy="174306"/>
                </a:xfrm>
                <a:prstGeom prst="ellipse">
                  <a:avLst/>
                </a:prstGeom>
                <a:solidFill>
                  <a:srgbClr val="92D05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/>
                </a:p>
              </p:txBody>
            </p:sp>
            <p:sp>
              <p:nvSpPr>
                <p:cNvPr id="1256" name="椭圆 1255"/>
                <p:cNvSpPr>
                  <a:spLocks noChangeAspect="1"/>
                </p:cNvSpPr>
                <p:nvPr/>
              </p:nvSpPr>
              <p:spPr>
                <a:xfrm rot="21096402">
                  <a:off x="9796316" y="5537338"/>
                  <a:ext cx="174259" cy="174307"/>
                </a:xfrm>
                <a:prstGeom prst="ellipse">
                  <a:avLst/>
                </a:prstGeom>
                <a:solidFill>
                  <a:srgbClr val="92D05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/>
                </a:p>
              </p:txBody>
            </p:sp>
            <p:sp>
              <p:nvSpPr>
                <p:cNvPr id="1257" name="椭圆 1256"/>
                <p:cNvSpPr>
                  <a:spLocks noChangeAspect="1"/>
                </p:cNvSpPr>
                <p:nvPr/>
              </p:nvSpPr>
              <p:spPr>
                <a:xfrm rot="21096402">
                  <a:off x="10050203" y="5248579"/>
                  <a:ext cx="174259" cy="174306"/>
                </a:xfrm>
                <a:prstGeom prst="ellipse">
                  <a:avLst/>
                </a:prstGeom>
                <a:solidFill>
                  <a:srgbClr val="92D05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/>
                </a:p>
              </p:txBody>
            </p:sp>
            <p:sp>
              <p:nvSpPr>
                <p:cNvPr id="1258" name="椭圆 1257"/>
                <p:cNvSpPr>
                  <a:spLocks noChangeAspect="1"/>
                </p:cNvSpPr>
                <p:nvPr/>
              </p:nvSpPr>
              <p:spPr>
                <a:xfrm rot="21096402">
                  <a:off x="8838735" y="5516115"/>
                  <a:ext cx="174259" cy="174307"/>
                </a:xfrm>
                <a:prstGeom prst="ellipse">
                  <a:avLst/>
                </a:prstGeom>
                <a:solidFill>
                  <a:srgbClr val="92D05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/>
                </a:p>
              </p:txBody>
            </p:sp>
            <p:sp>
              <p:nvSpPr>
                <p:cNvPr id="1259" name="椭圆 1258"/>
                <p:cNvSpPr>
                  <a:spLocks noChangeAspect="1"/>
                </p:cNvSpPr>
                <p:nvPr/>
              </p:nvSpPr>
              <p:spPr>
                <a:xfrm rot="21096402">
                  <a:off x="8627846" y="5231531"/>
                  <a:ext cx="174259" cy="174306"/>
                </a:xfrm>
                <a:prstGeom prst="ellipse">
                  <a:avLst/>
                </a:prstGeom>
                <a:solidFill>
                  <a:srgbClr val="92D050"/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/>
                </a:p>
              </p:txBody>
            </p:sp>
            <p:sp>
              <p:nvSpPr>
                <p:cNvPr id="1260" name="椭圆 1259"/>
                <p:cNvSpPr>
                  <a:spLocks noChangeAspect="1"/>
                </p:cNvSpPr>
                <p:nvPr/>
              </p:nvSpPr>
              <p:spPr>
                <a:xfrm rot="21096402">
                  <a:off x="9484893" y="4662904"/>
                  <a:ext cx="174259" cy="174306"/>
                </a:xfrm>
                <a:prstGeom prst="ellipse">
                  <a:avLst/>
                </a:prstGeom>
                <a:solidFill>
                  <a:srgbClr val="92D05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/>
                </a:p>
              </p:txBody>
            </p:sp>
            <p:sp>
              <p:nvSpPr>
                <p:cNvPr id="1261" name="椭圆 1260"/>
                <p:cNvSpPr>
                  <a:spLocks noChangeAspect="1"/>
                </p:cNvSpPr>
                <p:nvPr/>
              </p:nvSpPr>
              <p:spPr>
                <a:xfrm rot="21096402">
                  <a:off x="9239912" y="4662904"/>
                  <a:ext cx="174259" cy="174306"/>
                </a:xfrm>
                <a:prstGeom prst="ellipse">
                  <a:avLst/>
                </a:prstGeom>
                <a:solidFill>
                  <a:srgbClr val="92D05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/>
                </a:p>
              </p:txBody>
            </p:sp>
            <p:sp>
              <p:nvSpPr>
                <p:cNvPr id="1262" name="椭圆 1261"/>
                <p:cNvSpPr>
                  <a:spLocks noChangeAspect="1"/>
                </p:cNvSpPr>
                <p:nvPr/>
              </p:nvSpPr>
              <p:spPr>
                <a:xfrm rot="21096402">
                  <a:off x="9005838" y="4655284"/>
                  <a:ext cx="174259" cy="174306"/>
                </a:xfrm>
                <a:prstGeom prst="ellipse">
                  <a:avLst/>
                </a:prstGeom>
                <a:solidFill>
                  <a:srgbClr val="92D05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/>
                </a:p>
              </p:txBody>
            </p:sp>
            <p:sp>
              <p:nvSpPr>
                <p:cNvPr id="1263" name="椭圆 1262"/>
                <p:cNvSpPr>
                  <a:spLocks noChangeAspect="1"/>
                </p:cNvSpPr>
                <p:nvPr/>
              </p:nvSpPr>
              <p:spPr>
                <a:xfrm rot="21096402">
                  <a:off x="8767324" y="4655162"/>
                  <a:ext cx="174259" cy="174306"/>
                </a:xfrm>
                <a:prstGeom prst="ellipse">
                  <a:avLst/>
                </a:prstGeom>
                <a:solidFill>
                  <a:srgbClr val="92D05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/>
                </a:p>
              </p:txBody>
            </p:sp>
            <p:sp>
              <p:nvSpPr>
                <p:cNvPr id="1264" name="椭圆 1263"/>
                <p:cNvSpPr>
                  <a:spLocks noChangeAspect="1"/>
                </p:cNvSpPr>
                <p:nvPr/>
              </p:nvSpPr>
              <p:spPr>
                <a:xfrm rot="21096402">
                  <a:off x="10065669" y="4870983"/>
                  <a:ext cx="174259" cy="174307"/>
                </a:xfrm>
                <a:prstGeom prst="ellipse">
                  <a:avLst/>
                </a:prstGeom>
                <a:solidFill>
                  <a:srgbClr val="92D05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/>
                </a:p>
              </p:txBody>
            </p:sp>
            <p:sp>
              <p:nvSpPr>
                <p:cNvPr id="1265" name="椭圆 1264"/>
                <p:cNvSpPr>
                  <a:spLocks noChangeAspect="1"/>
                </p:cNvSpPr>
                <p:nvPr/>
              </p:nvSpPr>
              <p:spPr>
                <a:xfrm rot="21096402">
                  <a:off x="8276895" y="4912661"/>
                  <a:ext cx="174259" cy="174306"/>
                </a:xfrm>
                <a:prstGeom prst="ellipse">
                  <a:avLst/>
                </a:prstGeom>
                <a:solidFill>
                  <a:srgbClr val="92D05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/>
                </a:p>
              </p:txBody>
            </p:sp>
            <p:sp>
              <p:nvSpPr>
                <p:cNvPr id="1266" name="椭圆 1265"/>
                <p:cNvSpPr>
                  <a:spLocks noChangeAspect="1"/>
                </p:cNvSpPr>
                <p:nvPr/>
              </p:nvSpPr>
              <p:spPr>
                <a:xfrm rot="21096402">
                  <a:off x="7592871" y="6002962"/>
                  <a:ext cx="174259" cy="174306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/>
                </a:p>
              </p:txBody>
            </p:sp>
            <p:sp>
              <p:nvSpPr>
                <p:cNvPr id="1267" name="椭圆 1266"/>
                <p:cNvSpPr>
                  <a:spLocks noChangeAspect="1"/>
                </p:cNvSpPr>
                <p:nvPr/>
              </p:nvSpPr>
              <p:spPr>
                <a:xfrm rot="21096402">
                  <a:off x="7902721" y="6002723"/>
                  <a:ext cx="174259" cy="174306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/>
                </a:p>
              </p:txBody>
            </p:sp>
            <p:sp>
              <p:nvSpPr>
                <p:cNvPr id="1268" name="椭圆 1267"/>
                <p:cNvSpPr>
                  <a:spLocks noChangeAspect="1"/>
                </p:cNvSpPr>
                <p:nvPr/>
              </p:nvSpPr>
              <p:spPr>
                <a:xfrm rot="21096402">
                  <a:off x="8206249" y="5821221"/>
                  <a:ext cx="174259" cy="174306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/>
                </a:p>
              </p:txBody>
            </p:sp>
            <p:sp>
              <p:nvSpPr>
                <p:cNvPr id="1269" name="椭圆 1268"/>
                <p:cNvSpPr>
                  <a:spLocks noChangeAspect="1"/>
                </p:cNvSpPr>
                <p:nvPr/>
              </p:nvSpPr>
              <p:spPr>
                <a:xfrm rot="21096402">
                  <a:off x="8480921" y="5808504"/>
                  <a:ext cx="174259" cy="174306"/>
                </a:xfrm>
                <a:prstGeom prst="ellipse">
                  <a:avLst/>
                </a:prstGeom>
                <a:solidFill>
                  <a:srgbClr val="92D050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 dirty="0"/>
                </a:p>
              </p:txBody>
            </p:sp>
            <p:sp>
              <p:nvSpPr>
                <p:cNvPr id="1270" name="椭圆 1269"/>
                <p:cNvSpPr>
                  <a:spLocks noChangeAspect="1"/>
                </p:cNvSpPr>
                <p:nvPr/>
              </p:nvSpPr>
              <p:spPr>
                <a:xfrm rot="21096402">
                  <a:off x="7837974" y="5032550"/>
                  <a:ext cx="174259" cy="174306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/>
                </a:p>
              </p:txBody>
            </p:sp>
            <p:sp>
              <p:nvSpPr>
                <p:cNvPr id="1271" name="椭圆 1270"/>
                <p:cNvSpPr>
                  <a:spLocks noChangeAspect="1"/>
                </p:cNvSpPr>
                <p:nvPr/>
              </p:nvSpPr>
              <p:spPr>
                <a:xfrm rot="21096402">
                  <a:off x="8415178" y="5245108"/>
                  <a:ext cx="174259" cy="174306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/>
                </a:p>
              </p:txBody>
            </p:sp>
            <p:sp>
              <p:nvSpPr>
                <p:cNvPr id="1272" name="椭圆 1271"/>
                <p:cNvSpPr>
                  <a:spLocks noChangeAspect="1"/>
                </p:cNvSpPr>
                <p:nvPr/>
              </p:nvSpPr>
              <p:spPr>
                <a:xfrm rot="21096402">
                  <a:off x="8113994" y="5240384"/>
                  <a:ext cx="174259" cy="174306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/>
                </a:p>
              </p:txBody>
            </p:sp>
            <p:sp>
              <p:nvSpPr>
                <p:cNvPr id="1273" name="椭圆 1272"/>
                <p:cNvSpPr>
                  <a:spLocks noChangeAspect="1"/>
                </p:cNvSpPr>
                <p:nvPr/>
              </p:nvSpPr>
              <p:spPr>
                <a:xfrm rot="21096402">
                  <a:off x="10149582" y="5840056"/>
                  <a:ext cx="174260" cy="174306"/>
                </a:xfrm>
                <a:prstGeom prst="ellipse">
                  <a:avLst/>
                </a:prstGeom>
                <a:solidFill>
                  <a:srgbClr val="92D05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/>
                </a:p>
              </p:txBody>
            </p:sp>
          </p:grpSp>
          <p:sp>
            <p:nvSpPr>
              <p:cNvPr id="1247" name="椭圆 1246"/>
              <p:cNvSpPr>
                <a:spLocks noChangeAspect="1"/>
              </p:cNvSpPr>
              <p:nvPr/>
            </p:nvSpPr>
            <p:spPr>
              <a:xfrm rot="21096402">
                <a:off x="8377453" y="5511423"/>
                <a:ext cx="144000" cy="144039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248" name="椭圆 1247"/>
              <p:cNvSpPr>
                <a:spLocks noChangeAspect="1"/>
              </p:cNvSpPr>
              <p:nvPr/>
            </p:nvSpPr>
            <p:spPr>
              <a:xfrm rot="21096402">
                <a:off x="8157325" y="5504159"/>
                <a:ext cx="144000" cy="144039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</p:grpSp>
        <p:sp>
          <p:nvSpPr>
            <p:cNvPr id="1244" name="椭圆 1243"/>
            <p:cNvSpPr>
              <a:spLocks noChangeAspect="1"/>
            </p:cNvSpPr>
            <p:nvPr/>
          </p:nvSpPr>
          <p:spPr>
            <a:xfrm rot="21096402">
              <a:off x="10018139" y="3505870"/>
              <a:ext cx="174259" cy="174306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245" name="椭圆 1244"/>
            <p:cNvSpPr>
              <a:spLocks noChangeAspect="1"/>
            </p:cNvSpPr>
            <p:nvPr/>
          </p:nvSpPr>
          <p:spPr>
            <a:xfrm rot="21096402">
              <a:off x="10478494" y="3792286"/>
              <a:ext cx="174259" cy="174306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grpSp>
        <p:nvGrpSpPr>
          <p:cNvPr id="1274" name="组合 1273"/>
          <p:cNvGrpSpPr/>
          <p:nvPr/>
        </p:nvGrpSpPr>
        <p:grpSpPr>
          <a:xfrm rot="21240000">
            <a:off x="2085967" y="2483166"/>
            <a:ext cx="1686893" cy="986816"/>
            <a:chOff x="7653831" y="3495395"/>
            <a:chExt cx="2998922" cy="1754340"/>
          </a:xfrm>
        </p:grpSpPr>
        <p:sp>
          <p:nvSpPr>
            <p:cNvPr id="1275" name="椭圆 1274"/>
            <p:cNvSpPr>
              <a:spLocks noChangeAspect="1"/>
            </p:cNvSpPr>
            <p:nvPr/>
          </p:nvSpPr>
          <p:spPr>
            <a:xfrm rot="21096402">
              <a:off x="7902856" y="5103434"/>
              <a:ext cx="144000" cy="144039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276" name="椭圆 1275"/>
            <p:cNvSpPr>
              <a:spLocks noChangeAspect="1"/>
            </p:cNvSpPr>
            <p:nvPr/>
          </p:nvSpPr>
          <p:spPr>
            <a:xfrm rot="21096402">
              <a:off x="7706476" y="5105696"/>
              <a:ext cx="144000" cy="144039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grpSp>
          <p:nvGrpSpPr>
            <p:cNvPr id="1277" name="组合 1276"/>
            <p:cNvGrpSpPr/>
            <p:nvPr/>
          </p:nvGrpSpPr>
          <p:grpSpPr>
            <a:xfrm>
              <a:off x="7653831" y="3495395"/>
              <a:ext cx="2730971" cy="1522106"/>
              <a:chOff x="7592871" y="4655162"/>
              <a:chExt cx="2730971" cy="1522106"/>
            </a:xfrm>
          </p:grpSpPr>
          <p:grpSp>
            <p:nvGrpSpPr>
              <p:cNvPr id="1280" name="组合 1279"/>
              <p:cNvGrpSpPr/>
              <p:nvPr/>
            </p:nvGrpSpPr>
            <p:grpSpPr>
              <a:xfrm>
                <a:off x="7592871" y="4655162"/>
                <a:ext cx="2730971" cy="1522106"/>
                <a:chOff x="7592871" y="4655162"/>
                <a:chExt cx="2730971" cy="1522106"/>
              </a:xfrm>
            </p:grpSpPr>
            <p:sp>
              <p:nvSpPr>
                <p:cNvPr id="1283" name="椭圆 1282"/>
                <p:cNvSpPr>
                  <a:spLocks noChangeAspect="1"/>
                </p:cNvSpPr>
                <p:nvPr/>
              </p:nvSpPr>
              <p:spPr>
                <a:xfrm rot="21096402">
                  <a:off x="9102866" y="5105904"/>
                  <a:ext cx="174259" cy="174307"/>
                </a:xfrm>
                <a:prstGeom prst="ellipse">
                  <a:avLst/>
                </a:prstGeom>
                <a:solidFill>
                  <a:srgbClr val="92D05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/>
                </a:p>
              </p:txBody>
            </p:sp>
            <p:sp>
              <p:nvSpPr>
                <p:cNvPr id="1284" name="椭圆 1283"/>
                <p:cNvSpPr>
                  <a:spLocks noChangeAspect="1"/>
                </p:cNvSpPr>
                <p:nvPr/>
              </p:nvSpPr>
              <p:spPr>
                <a:xfrm rot="21096402">
                  <a:off x="9573767" y="5114195"/>
                  <a:ext cx="174259" cy="174307"/>
                </a:xfrm>
                <a:prstGeom prst="ellipse">
                  <a:avLst/>
                </a:prstGeom>
                <a:solidFill>
                  <a:srgbClr val="92D05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/>
                </a:p>
              </p:txBody>
            </p:sp>
            <p:sp>
              <p:nvSpPr>
                <p:cNvPr id="1285" name="椭圆 1284"/>
                <p:cNvSpPr>
                  <a:spLocks noChangeAspect="1"/>
                </p:cNvSpPr>
                <p:nvPr/>
              </p:nvSpPr>
              <p:spPr>
                <a:xfrm rot="21096402">
                  <a:off x="9310046" y="5497024"/>
                  <a:ext cx="174259" cy="174307"/>
                </a:xfrm>
                <a:prstGeom prst="ellipse">
                  <a:avLst/>
                </a:prstGeom>
                <a:solidFill>
                  <a:srgbClr val="92D05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/>
                </a:p>
              </p:txBody>
            </p:sp>
            <p:sp>
              <p:nvSpPr>
                <p:cNvPr id="1286" name="椭圆 1285"/>
                <p:cNvSpPr>
                  <a:spLocks noChangeAspect="1"/>
                </p:cNvSpPr>
                <p:nvPr/>
              </p:nvSpPr>
              <p:spPr>
                <a:xfrm rot="21096402">
                  <a:off x="9058222" y="5874253"/>
                  <a:ext cx="174260" cy="174307"/>
                </a:xfrm>
                <a:prstGeom prst="ellipse">
                  <a:avLst/>
                </a:prstGeom>
                <a:solidFill>
                  <a:srgbClr val="92D05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/>
                </a:p>
              </p:txBody>
            </p:sp>
            <p:sp>
              <p:nvSpPr>
                <p:cNvPr id="1287" name="椭圆 1286"/>
                <p:cNvSpPr>
                  <a:spLocks noChangeAspect="1"/>
                </p:cNvSpPr>
                <p:nvPr/>
              </p:nvSpPr>
              <p:spPr>
                <a:xfrm rot="21096402">
                  <a:off x="9532921" y="5874330"/>
                  <a:ext cx="174260" cy="174307"/>
                </a:xfrm>
                <a:prstGeom prst="ellipse">
                  <a:avLst/>
                </a:prstGeom>
                <a:solidFill>
                  <a:srgbClr val="92D05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/>
                </a:p>
              </p:txBody>
            </p:sp>
            <p:sp>
              <p:nvSpPr>
                <p:cNvPr id="1288" name="椭圆 1287"/>
                <p:cNvSpPr>
                  <a:spLocks noChangeAspect="1"/>
                </p:cNvSpPr>
                <p:nvPr/>
              </p:nvSpPr>
              <p:spPr>
                <a:xfrm rot="21096402">
                  <a:off x="9714291" y="4670398"/>
                  <a:ext cx="174259" cy="174306"/>
                </a:xfrm>
                <a:prstGeom prst="ellipse">
                  <a:avLst/>
                </a:prstGeom>
                <a:solidFill>
                  <a:srgbClr val="92D05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/>
                </a:p>
              </p:txBody>
            </p:sp>
            <p:sp>
              <p:nvSpPr>
                <p:cNvPr id="1289" name="椭圆 1288"/>
                <p:cNvSpPr>
                  <a:spLocks noChangeAspect="1"/>
                </p:cNvSpPr>
                <p:nvPr/>
              </p:nvSpPr>
              <p:spPr>
                <a:xfrm rot="21096402">
                  <a:off x="8636648" y="4840206"/>
                  <a:ext cx="174259" cy="174306"/>
                </a:xfrm>
                <a:prstGeom prst="ellipse">
                  <a:avLst/>
                </a:prstGeom>
                <a:solidFill>
                  <a:srgbClr val="92D05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/>
                </a:p>
              </p:txBody>
            </p:sp>
            <p:sp>
              <p:nvSpPr>
                <p:cNvPr id="1290" name="椭圆 1289"/>
                <p:cNvSpPr>
                  <a:spLocks noChangeAspect="1"/>
                </p:cNvSpPr>
                <p:nvPr/>
              </p:nvSpPr>
              <p:spPr>
                <a:xfrm rot="21096402">
                  <a:off x="9796316" y="5537338"/>
                  <a:ext cx="174259" cy="174307"/>
                </a:xfrm>
                <a:prstGeom prst="ellipse">
                  <a:avLst/>
                </a:prstGeom>
                <a:solidFill>
                  <a:srgbClr val="92D05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/>
                </a:p>
              </p:txBody>
            </p:sp>
            <p:sp>
              <p:nvSpPr>
                <p:cNvPr id="1291" name="椭圆 1290"/>
                <p:cNvSpPr>
                  <a:spLocks noChangeAspect="1"/>
                </p:cNvSpPr>
                <p:nvPr/>
              </p:nvSpPr>
              <p:spPr>
                <a:xfrm rot="21096402">
                  <a:off x="10050203" y="5248579"/>
                  <a:ext cx="174259" cy="174306"/>
                </a:xfrm>
                <a:prstGeom prst="ellipse">
                  <a:avLst/>
                </a:prstGeom>
                <a:solidFill>
                  <a:srgbClr val="92D05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/>
                </a:p>
              </p:txBody>
            </p:sp>
            <p:sp>
              <p:nvSpPr>
                <p:cNvPr id="1292" name="椭圆 1291"/>
                <p:cNvSpPr>
                  <a:spLocks noChangeAspect="1"/>
                </p:cNvSpPr>
                <p:nvPr/>
              </p:nvSpPr>
              <p:spPr>
                <a:xfrm rot="21096402">
                  <a:off x="8838735" y="5516115"/>
                  <a:ext cx="174259" cy="174307"/>
                </a:xfrm>
                <a:prstGeom prst="ellipse">
                  <a:avLst/>
                </a:prstGeom>
                <a:solidFill>
                  <a:srgbClr val="92D05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/>
                </a:p>
              </p:txBody>
            </p:sp>
            <p:sp>
              <p:nvSpPr>
                <p:cNvPr id="1293" name="椭圆 1292"/>
                <p:cNvSpPr>
                  <a:spLocks noChangeAspect="1"/>
                </p:cNvSpPr>
                <p:nvPr/>
              </p:nvSpPr>
              <p:spPr>
                <a:xfrm rot="21096402">
                  <a:off x="8627846" y="5231531"/>
                  <a:ext cx="174259" cy="174306"/>
                </a:xfrm>
                <a:prstGeom prst="ellipse">
                  <a:avLst/>
                </a:prstGeom>
                <a:solidFill>
                  <a:srgbClr val="92D050"/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/>
                </a:p>
              </p:txBody>
            </p:sp>
            <p:sp>
              <p:nvSpPr>
                <p:cNvPr id="1294" name="椭圆 1293"/>
                <p:cNvSpPr>
                  <a:spLocks noChangeAspect="1"/>
                </p:cNvSpPr>
                <p:nvPr/>
              </p:nvSpPr>
              <p:spPr>
                <a:xfrm rot="21096402">
                  <a:off x="9484893" y="4662904"/>
                  <a:ext cx="174259" cy="174306"/>
                </a:xfrm>
                <a:prstGeom prst="ellipse">
                  <a:avLst/>
                </a:prstGeom>
                <a:solidFill>
                  <a:srgbClr val="92D05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/>
                </a:p>
              </p:txBody>
            </p:sp>
            <p:sp>
              <p:nvSpPr>
                <p:cNvPr id="1295" name="椭圆 1294"/>
                <p:cNvSpPr>
                  <a:spLocks noChangeAspect="1"/>
                </p:cNvSpPr>
                <p:nvPr/>
              </p:nvSpPr>
              <p:spPr>
                <a:xfrm rot="21096402">
                  <a:off x="9239912" y="4662904"/>
                  <a:ext cx="174259" cy="174306"/>
                </a:xfrm>
                <a:prstGeom prst="ellipse">
                  <a:avLst/>
                </a:prstGeom>
                <a:solidFill>
                  <a:srgbClr val="92D05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/>
                </a:p>
              </p:txBody>
            </p:sp>
            <p:sp>
              <p:nvSpPr>
                <p:cNvPr id="1296" name="椭圆 1295"/>
                <p:cNvSpPr>
                  <a:spLocks noChangeAspect="1"/>
                </p:cNvSpPr>
                <p:nvPr/>
              </p:nvSpPr>
              <p:spPr>
                <a:xfrm rot="21096402">
                  <a:off x="9005838" y="4655284"/>
                  <a:ext cx="174259" cy="174306"/>
                </a:xfrm>
                <a:prstGeom prst="ellipse">
                  <a:avLst/>
                </a:prstGeom>
                <a:solidFill>
                  <a:srgbClr val="92D05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/>
                </a:p>
              </p:txBody>
            </p:sp>
            <p:sp>
              <p:nvSpPr>
                <p:cNvPr id="1297" name="椭圆 1296"/>
                <p:cNvSpPr>
                  <a:spLocks noChangeAspect="1"/>
                </p:cNvSpPr>
                <p:nvPr/>
              </p:nvSpPr>
              <p:spPr>
                <a:xfrm rot="21096402">
                  <a:off x="8767324" y="4655162"/>
                  <a:ext cx="174259" cy="174306"/>
                </a:xfrm>
                <a:prstGeom prst="ellipse">
                  <a:avLst/>
                </a:prstGeom>
                <a:solidFill>
                  <a:srgbClr val="92D05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/>
                </a:p>
              </p:txBody>
            </p:sp>
            <p:sp>
              <p:nvSpPr>
                <p:cNvPr id="1298" name="椭圆 1297"/>
                <p:cNvSpPr>
                  <a:spLocks noChangeAspect="1"/>
                </p:cNvSpPr>
                <p:nvPr/>
              </p:nvSpPr>
              <p:spPr>
                <a:xfrm rot="21096402">
                  <a:off x="10065669" y="4870983"/>
                  <a:ext cx="174259" cy="174307"/>
                </a:xfrm>
                <a:prstGeom prst="ellipse">
                  <a:avLst/>
                </a:prstGeom>
                <a:solidFill>
                  <a:srgbClr val="92D05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/>
                </a:p>
              </p:txBody>
            </p:sp>
            <p:sp>
              <p:nvSpPr>
                <p:cNvPr id="1299" name="椭圆 1298"/>
                <p:cNvSpPr>
                  <a:spLocks noChangeAspect="1"/>
                </p:cNvSpPr>
                <p:nvPr/>
              </p:nvSpPr>
              <p:spPr>
                <a:xfrm rot="21096402">
                  <a:off x="8276895" y="4912661"/>
                  <a:ext cx="174259" cy="174306"/>
                </a:xfrm>
                <a:prstGeom prst="ellipse">
                  <a:avLst/>
                </a:prstGeom>
                <a:solidFill>
                  <a:srgbClr val="92D05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/>
                </a:p>
              </p:txBody>
            </p:sp>
            <p:sp>
              <p:nvSpPr>
                <p:cNvPr id="1300" name="椭圆 1299"/>
                <p:cNvSpPr>
                  <a:spLocks noChangeAspect="1"/>
                </p:cNvSpPr>
                <p:nvPr/>
              </p:nvSpPr>
              <p:spPr>
                <a:xfrm rot="21096402">
                  <a:off x="7592871" y="6002962"/>
                  <a:ext cx="174259" cy="174306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/>
                </a:p>
              </p:txBody>
            </p:sp>
            <p:sp>
              <p:nvSpPr>
                <p:cNvPr id="1301" name="椭圆 1300"/>
                <p:cNvSpPr>
                  <a:spLocks noChangeAspect="1"/>
                </p:cNvSpPr>
                <p:nvPr/>
              </p:nvSpPr>
              <p:spPr>
                <a:xfrm rot="21096402">
                  <a:off x="7902721" y="6002723"/>
                  <a:ext cx="174259" cy="174306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/>
                </a:p>
              </p:txBody>
            </p:sp>
            <p:sp>
              <p:nvSpPr>
                <p:cNvPr id="1302" name="椭圆 1301"/>
                <p:cNvSpPr>
                  <a:spLocks noChangeAspect="1"/>
                </p:cNvSpPr>
                <p:nvPr/>
              </p:nvSpPr>
              <p:spPr>
                <a:xfrm rot="21096402">
                  <a:off x="8206249" y="5821221"/>
                  <a:ext cx="174259" cy="174306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/>
                </a:p>
              </p:txBody>
            </p:sp>
            <p:sp>
              <p:nvSpPr>
                <p:cNvPr id="1303" name="椭圆 1302"/>
                <p:cNvSpPr>
                  <a:spLocks noChangeAspect="1"/>
                </p:cNvSpPr>
                <p:nvPr/>
              </p:nvSpPr>
              <p:spPr>
                <a:xfrm rot="21096402">
                  <a:off x="8480921" y="5808504"/>
                  <a:ext cx="174259" cy="174306"/>
                </a:xfrm>
                <a:prstGeom prst="ellipse">
                  <a:avLst/>
                </a:prstGeom>
                <a:solidFill>
                  <a:srgbClr val="92D050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 dirty="0"/>
                </a:p>
              </p:txBody>
            </p:sp>
            <p:sp>
              <p:nvSpPr>
                <p:cNvPr id="1304" name="椭圆 1303"/>
                <p:cNvSpPr>
                  <a:spLocks noChangeAspect="1"/>
                </p:cNvSpPr>
                <p:nvPr/>
              </p:nvSpPr>
              <p:spPr>
                <a:xfrm rot="21096402">
                  <a:off x="7837974" y="5032550"/>
                  <a:ext cx="174259" cy="174306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/>
                </a:p>
              </p:txBody>
            </p:sp>
            <p:sp>
              <p:nvSpPr>
                <p:cNvPr id="1305" name="椭圆 1304"/>
                <p:cNvSpPr>
                  <a:spLocks noChangeAspect="1"/>
                </p:cNvSpPr>
                <p:nvPr/>
              </p:nvSpPr>
              <p:spPr>
                <a:xfrm rot="21096402">
                  <a:off x="8415178" y="5245108"/>
                  <a:ext cx="174259" cy="174306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/>
                </a:p>
              </p:txBody>
            </p:sp>
            <p:sp>
              <p:nvSpPr>
                <p:cNvPr id="1306" name="椭圆 1305"/>
                <p:cNvSpPr>
                  <a:spLocks noChangeAspect="1"/>
                </p:cNvSpPr>
                <p:nvPr/>
              </p:nvSpPr>
              <p:spPr>
                <a:xfrm rot="21096402">
                  <a:off x="8113994" y="5240384"/>
                  <a:ext cx="174259" cy="174306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/>
                </a:p>
              </p:txBody>
            </p:sp>
            <p:sp>
              <p:nvSpPr>
                <p:cNvPr id="1307" name="椭圆 1306"/>
                <p:cNvSpPr>
                  <a:spLocks noChangeAspect="1"/>
                </p:cNvSpPr>
                <p:nvPr/>
              </p:nvSpPr>
              <p:spPr>
                <a:xfrm rot="21096402">
                  <a:off x="10149582" y="5840056"/>
                  <a:ext cx="174260" cy="174306"/>
                </a:xfrm>
                <a:prstGeom prst="ellipse">
                  <a:avLst/>
                </a:prstGeom>
                <a:solidFill>
                  <a:srgbClr val="92D05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/>
                </a:p>
              </p:txBody>
            </p:sp>
          </p:grpSp>
          <p:sp>
            <p:nvSpPr>
              <p:cNvPr id="1281" name="椭圆 1280"/>
              <p:cNvSpPr>
                <a:spLocks noChangeAspect="1"/>
              </p:cNvSpPr>
              <p:nvPr/>
            </p:nvSpPr>
            <p:spPr>
              <a:xfrm rot="21096402">
                <a:off x="8377453" y="5511423"/>
                <a:ext cx="144000" cy="144039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282" name="椭圆 1281"/>
              <p:cNvSpPr>
                <a:spLocks noChangeAspect="1"/>
              </p:cNvSpPr>
              <p:nvPr/>
            </p:nvSpPr>
            <p:spPr>
              <a:xfrm rot="21096402">
                <a:off x="8157325" y="5504159"/>
                <a:ext cx="144000" cy="144039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</p:grpSp>
        <p:sp>
          <p:nvSpPr>
            <p:cNvPr id="1278" name="椭圆 1277"/>
            <p:cNvSpPr>
              <a:spLocks noChangeAspect="1"/>
            </p:cNvSpPr>
            <p:nvPr/>
          </p:nvSpPr>
          <p:spPr>
            <a:xfrm rot="21096402">
              <a:off x="10018139" y="3505870"/>
              <a:ext cx="174259" cy="174306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279" name="椭圆 1278"/>
            <p:cNvSpPr>
              <a:spLocks noChangeAspect="1"/>
            </p:cNvSpPr>
            <p:nvPr/>
          </p:nvSpPr>
          <p:spPr>
            <a:xfrm rot="21096402">
              <a:off x="10478494" y="3792286"/>
              <a:ext cx="174259" cy="174306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sp>
        <p:nvSpPr>
          <p:cNvPr id="763" name="平行四边形 3"/>
          <p:cNvSpPr/>
          <p:nvPr/>
        </p:nvSpPr>
        <p:spPr>
          <a:xfrm rot="21240000">
            <a:off x="5938791" y="2746522"/>
            <a:ext cx="1541264" cy="1294805"/>
          </a:xfrm>
          <a:custGeom>
            <a:avLst/>
            <a:gdLst>
              <a:gd name="connsiteX0" fmla="*/ 0 w 2476500"/>
              <a:gd name="connsiteY0" fmla="*/ 1181100 h 1181100"/>
              <a:gd name="connsiteX1" fmla="*/ 295275 w 2476500"/>
              <a:gd name="connsiteY1" fmla="*/ 0 h 1181100"/>
              <a:gd name="connsiteX2" fmla="*/ 2476500 w 2476500"/>
              <a:gd name="connsiteY2" fmla="*/ 0 h 1181100"/>
              <a:gd name="connsiteX3" fmla="*/ 2181225 w 2476500"/>
              <a:gd name="connsiteY3" fmla="*/ 1181100 h 1181100"/>
              <a:gd name="connsiteX4" fmla="*/ 0 w 2476500"/>
              <a:gd name="connsiteY4" fmla="*/ 1181100 h 1181100"/>
              <a:gd name="connsiteX0" fmla="*/ 0 w 2476500"/>
              <a:gd name="connsiteY0" fmla="*/ 1181100 h 1181100"/>
              <a:gd name="connsiteX1" fmla="*/ 66675 w 2476500"/>
              <a:gd name="connsiteY1" fmla="*/ 25400 h 1181100"/>
              <a:gd name="connsiteX2" fmla="*/ 2476500 w 2476500"/>
              <a:gd name="connsiteY2" fmla="*/ 0 h 1181100"/>
              <a:gd name="connsiteX3" fmla="*/ 2181225 w 2476500"/>
              <a:gd name="connsiteY3" fmla="*/ 1181100 h 1181100"/>
              <a:gd name="connsiteX4" fmla="*/ 0 w 2476500"/>
              <a:gd name="connsiteY4" fmla="*/ 1181100 h 1181100"/>
              <a:gd name="connsiteX0" fmla="*/ 0 w 2425700"/>
              <a:gd name="connsiteY0" fmla="*/ 1282700 h 1282700"/>
              <a:gd name="connsiteX1" fmla="*/ 66675 w 2425700"/>
              <a:gd name="connsiteY1" fmla="*/ 127000 h 1282700"/>
              <a:gd name="connsiteX2" fmla="*/ 2425700 w 2425700"/>
              <a:gd name="connsiteY2" fmla="*/ 0 h 1282700"/>
              <a:gd name="connsiteX3" fmla="*/ 2181225 w 2425700"/>
              <a:gd name="connsiteY3" fmla="*/ 1282700 h 1282700"/>
              <a:gd name="connsiteX4" fmla="*/ 0 w 2425700"/>
              <a:gd name="connsiteY4" fmla="*/ 1282700 h 1282700"/>
              <a:gd name="connsiteX0" fmla="*/ 0 w 2425700"/>
              <a:gd name="connsiteY0" fmla="*/ 1282700 h 1282700"/>
              <a:gd name="connsiteX1" fmla="*/ 66675 w 2425700"/>
              <a:gd name="connsiteY1" fmla="*/ 127000 h 1282700"/>
              <a:gd name="connsiteX2" fmla="*/ 2425700 w 2425700"/>
              <a:gd name="connsiteY2" fmla="*/ 0 h 1282700"/>
              <a:gd name="connsiteX3" fmla="*/ 2384425 w 2425700"/>
              <a:gd name="connsiteY3" fmla="*/ 1155700 h 1282700"/>
              <a:gd name="connsiteX4" fmla="*/ 0 w 2425700"/>
              <a:gd name="connsiteY4" fmla="*/ 1282700 h 1282700"/>
              <a:gd name="connsiteX0" fmla="*/ 0 w 2425700"/>
              <a:gd name="connsiteY0" fmla="*/ 1282700 h 1282700"/>
              <a:gd name="connsiteX1" fmla="*/ 69850 w 2425700"/>
              <a:gd name="connsiteY1" fmla="*/ 136525 h 1282700"/>
              <a:gd name="connsiteX2" fmla="*/ 2425700 w 2425700"/>
              <a:gd name="connsiteY2" fmla="*/ 0 h 1282700"/>
              <a:gd name="connsiteX3" fmla="*/ 2384425 w 2425700"/>
              <a:gd name="connsiteY3" fmla="*/ 1155700 h 1282700"/>
              <a:gd name="connsiteX4" fmla="*/ 0 w 2425700"/>
              <a:gd name="connsiteY4" fmla="*/ 1282700 h 1282700"/>
              <a:gd name="connsiteX0" fmla="*/ 0 w 2447925"/>
              <a:gd name="connsiteY0" fmla="*/ 1282700 h 1282700"/>
              <a:gd name="connsiteX1" fmla="*/ 92075 w 2447925"/>
              <a:gd name="connsiteY1" fmla="*/ 136525 h 1282700"/>
              <a:gd name="connsiteX2" fmla="*/ 2447925 w 2447925"/>
              <a:gd name="connsiteY2" fmla="*/ 0 h 1282700"/>
              <a:gd name="connsiteX3" fmla="*/ 2406650 w 2447925"/>
              <a:gd name="connsiteY3" fmla="*/ 1155700 h 1282700"/>
              <a:gd name="connsiteX4" fmla="*/ 0 w 2447925"/>
              <a:gd name="connsiteY4" fmla="*/ 1282700 h 1282700"/>
              <a:gd name="connsiteX0" fmla="*/ 0 w 2435225"/>
              <a:gd name="connsiteY0" fmla="*/ 1295400 h 1295400"/>
              <a:gd name="connsiteX1" fmla="*/ 79375 w 2435225"/>
              <a:gd name="connsiteY1" fmla="*/ 136525 h 1295400"/>
              <a:gd name="connsiteX2" fmla="*/ 2435225 w 2435225"/>
              <a:gd name="connsiteY2" fmla="*/ 0 h 1295400"/>
              <a:gd name="connsiteX3" fmla="*/ 2393950 w 2435225"/>
              <a:gd name="connsiteY3" fmla="*/ 1155700 h 1295400"/>
              <a:gd name="connsiteX4" fmla="*/ 0 w 2435225"/>
              <a:gd name="connsiteY4" fmla="*/ 1295400 h 1295400"/>
              <a:gd name="connsiteX0" fmla="*/ 0 w 2441575"/>
              <a:gd name="connsiteY0" fmla="*/ 1289050 h 1289050"/>
              <a:gd name="connsiteX1" fmla="*/ 85725 w 2441575"/>
              <a:gd name="connsiteY1" fmla="*/ 136525 h 1289050"/>
              <a:gd name="connsiteX2" fmla="*/ 2441575 w 2441575"/>
              <a:gd name="connsiteY2" fmla="*/ 0 h 1289050"/>
              <a:gd name="connsiteX3" fmla="*/ 2400300 w 2441575"/>
              <a:gd name="connsiteY3" fmla="*/ 1155700 h 1289050"/>
              <a:gd name="connsiteX4" fmla="*/ 0 w 2441575"/>
              <a:gd name="connsiteY4" fmla="*/ 1289050 h 1289050"/>
              <a:gd name="connsiteX0" fmla="*/ 0 w 2429669"/>
              <a:gd name="connsiteY0" fmla="*/ 1296193 h 1296193"/>
              <a:gd name="connsiteX1" fmla="*/ 73819 w 2429669"/>
              <a:gd name="connsiteY1" fmla="*/ 136525 h 1296193"/>
              <a:gd name="connsiteX2" fmla="*/ 2429669 w 2429669"/>
              <a:gd name="connsiteY2" fmla="*/ 0 h 1296193"/>
              <a:gd name="connsiteX3" fmla="*/ 2388394 w 2429669"/>
              <a:gd name="connsiteY3" fmla="*/ 1155700 h 1296193"/>
              <a:gd name="connsiteX4" fmla="*/ 0 w 2429669"/>
              <a:gd name="connsiteY4" fmla="*/ 1296193 h 1296193"/>
              <a:gd name="connsiteX0" fmla="*/ 0 w 2432051"/>
              <a:gd name="connsiteY0" fmla="*/ 1289049 h 1289049"/>
              <a:gd name="connsiteX1" fmla="*/ 76201 w 2432051"/>
              <a:gd name="connsiteY1" fmla="*/ 136525 h 1289049"/>
              <a:gd name="connsiteX2" fmla="*/ 2432051 w 2432051"/>
              <a:gd name="connsiteY2" fmla="*/ 0 h 1289049"/>
              <a:gd name="connsiteX3" fmla="*/ 2390776 w 2432051"/>
              <a:gd name="connsiteY3" fmla="*/ 1155700 h 1289049"/>
              <a:gd name="connsiteX4" fmla="*/ 0 w 2432051"/>
              <a:gd name="connsiteY4" fmla="*/ 1289049 h 1289049"/>
              <a:gd name="connsiteX0" fmla="*/ 0 w 2432051"/>
              <a:gd name="connsiteY0" fmla="*/ 1289049 h 1289049"/>
              <a:gd name="connsiteX1" fmla="*/ 76201 w 2432051"/>
              <a:gd name="connsiteY1" fmla="*/ 136525 h 1289049"/>
              <a:gd name="connsiteX2" fmla="*/ 2432051 w 2432051"/>
              <a:gd name="connsiteY2" fmla="*/ 0 h 1289049"/>
              <a:gd name="connsiteX3" fmla="*/ 2387601 w 2432051"/>
              <a:gd name="connsiteY3" fmla="*/ 1136650 h 1289049"/>
              <a:gd name="connsiteX4" fmla="*/ 0 w 2432051"/>
              <a:gd name="connsiteY4" fmla="*/ 1289049 h 1289049"/>
              <a:gd name="connsiteX0" fmla="*/ 0 w 2432051"/>
              <a:gd name="connsiteY0" fmla="*/ 1289049 h 1289049"/>
              <a:gd name="connsiteX1" fmla="*/ 76201 w 2432051"/>
              <a:gd name="connsiteY1" fmla="*/ 136525 h 1289049"/>
              <a:gd name="connsiteX2" fmla="*/ 2432051 w 2432051"/>
              <a:gd name="connsiteY2" fmla="*/ 0 h 1289049"/>
              <a:gd name="connsiteX3" fmla="*/ 2400301 w 2432051"/>
              <a:gd name="connsiteY3" fmla="*/ 1127125 h 1289049"/>
              <a:gd name="connsiteX4" fmla="*/ 0 w 2432051"/>
              <a:gd name="connsiteY4" fmla="*/ 1289049 h 1289049"/>
              <a:gd name="connsiteX0" fmla="*/ 0 w 2432051"/>
              <a:gd name="connsiteY0" fmla="*/ 1289049 h 1289049"/>
              <a:gd name="connsiteX1" fmla="*/ 76201 w 2432051"/>
              <a:gd name="connsiteY1" fmla="*/ 136525 h 1289049"/>
              <a:gd name="connsiteX2" fmla="*/ 2432051 w 2432051"/>
              <a:gd name="connsiteY2" fmla="*/ 0 h 1289049"/>
              <a:gd name="connsiteX3" fmla="*/ 2393951 w 2432051"/>
              <a:gd name="connsiteY3" fmla="*/ 1133475 h 1289049"/>
              <a:gd name="connsiteX4" fmla="*/ 0 w 2432051"/>
              <a:gd name="connsiteY4" fmla="*/ 1289049 h 1289049"/>
              <a:gd name="connsiteX0" fmla="*/ 0 w 2416176"/>
              <a:gd name="connsiteY0" fmla="*/ 1301749 h 1301749"/>
              <a:gd name="connsiteX1" fmla="*/ 76201 w 2416176"/>
              <a:gd name="connsiteY1" fmla="*/ 149225 h 1301749"/>
              <a:gd name="connsiteX2" fmla="*/ 2416176 w 2416176"/>
              <a:gd name="connsiteY2" fmla="*/ 0 h 1301749"/>
              <a:gd name="connsiteX3" fmla="*/ 2393951 w 2416176"/>
              <a:gd name="connsiteY3" fmla="*/ 1146175 h 1301749"/>
              <a:gd name="connsiteX4" fmla="*/ 0 w 2416176"/>
              <a:gd name="connsiteY4" fmla="*/ 1301749 h 1301749"/>
              <a:gd name="connsiteX0" fmla="*/ 0 w 2416176"/>
              <a:gd name="connsiteY0" fmla="*/ 1301749 h 1863725"/>
              <a:gd name="connsiteX1" fmla="*/ 76201 w 2416176"/>
              <a:gd name="connsiteY1" fmla="*/ 149225 h 1863725"/>
              <a:gd name="connsiteX2" fmla="*/ 2416176 w 2416176"/>
              <a:gd name="connsiteY2" fmla="*/ 0 h 1863725"/>
              <a:gd name="connsiteX3" fmla="*/ 2260601 w 2416176"/>
              <a:gd name="connsiteY3" fmla="*/ 1863725 h 1863725"/>
              <a:gd name="connsiteX4" fmla="*/ 0 w 2416176"/>
              <a:gd name="connsiteY4" fmla="*/ 1301749 h 1863725"/>
              <a:gd name="connsiteX0" fmla="*/ 0 w 2282826"/>
              <a:gd name="connsiteY0" fmla="*/ 1152524 h 1714500"/>
              <a:gd name="connsiteX1" fmla="*/ 76201 w 2282826"/>
              <a:gd name="connsiteY1" fmla="*/ 0 h 1714500"/>
              <a:gd name="connsiteX2" fmla="*/ 2282826 w 2282826"/>
              <a:gd name="connsiteY2" fmla="*/ 574675 h 1714500"/>
              <a:gd name="connsiteX3" fmla="*/ 2260601 w 2282826"/>
              <a:gd name="connsiteY3" fmla="*/ 1714500 h 1714500"/>
              <a:gd name="connsiteX4" fmla="*/ 0 w 2282826"/>
              <a:gd name="connsiteY4" fmla="*/ 1152524 h 1714500"/>
              <a:gd name="connsiteX0" fmla="*/ 0 w 2282826"/>
              <a:gd name="connsiteY0" fmla="*/ 1152524 h 1714500"/>
              <a:gd name="connsiteX1" fmla="*/ 76201 w 2282826"/>
              <a:gd name="connsiteY1" fmla="*/ 0 h 1714500"/>
              <a:gd name="connsiteX2" fmla="*/ 2282826 w 2282826"/>
              <a:gd name="connsiteY2" fmla="*/ 574675 h 1714500"/>
              <a:gd name="connsiteX3" fmla="*/ 2245361 w 2282826"/>
              <a:gd name="connsiteY3" fmla="*/ 1714500 h 1714500"/>
              <a:gd name="connsiteX4" fmla="*/ 0 w 2282826"/>
              <a:gd name="connsiteY4" fmla="*/ 1152524 h 1714500"/>
              <a:gd name="connsiteX0" fmla="*/ 0 w 2282826"/>
              <a:gd name="connsiteY0" fmla="*/ 1158874 h 1720850"/>
              <a:gd name="connsiteX1" fmla="*/ 57151 w 2282826"/>
              <a:gd name="connsiteY1" fmla="*/ 0 h 1720850"/>
              <a:gd name="connsiteX2" fmla="*/ 2282826 w 2282826"/>
              <a:gd name="connsiteY2" fmla="*/ 581025 h 1720850"/>
              <a:gd name="connsiteX3" fmla="*/ 2245361 w 2282826"/>
              <a:gd name="connsiteY3" fmla="*/ 1720850 h 1720850"/>
              <a:gd name="connsiteX4" fmla="*/ 0 w 2282826"/>
              <a:gd name="connsiteY4" fmla="*/ 1158874 h 1720850"/>
              <a:gd name="connsiteX0" fmla="*/ 0 w 2282826"/>
              <a:gd name="connsiteY0" fmla="*/ 1177924 h 1720850"/>
              <a:gd name="connsiteX1" fmla="*/ 57151 w 2282826"/>
              <a:gd name="connsiteY1" fmla="*/ 0 h 1720850"/>
              <a:gd name="connsiteX2" fmla="*/ 2282826 w 2282826"/>
              <a:gd name="connsiteY2" fmla="*/ 581025 h 1720850"/>
              <a:gd name="connsiteX3" fmla="*/ 2245361 w 2282826"/>
              <a:gd name="connsiteY3" fmla="*/ 1720850 h 1720850"/>
              <a:gd name="connsiteX4" fmla="*/ 0 w 2282826"/>
              <a:gd name="connsiteY4" fmla="*/ 1177924 h 1720850"/>
              <a:gd name="connsiteX0" fmla="*/ 0 w 2282826"/>
              <a:gd name="connsiteY0" fmla="*/ 1182687 h 1725613"/>
              <a:gd name="connsiteX1" fmla="*/ 52389 w 2282826"/>
              <a:gd name="connsiteY1" fmla="*/ 0 h 1725613"/>
              <a:gd name="connsiteX2" fmla="*/ 2282826 w 2282826"/>
              <a:gd name="connsiteY2" fmla="*/ 585788 h 1725613"/>
              <a:gd name="connsiteX3" fmla="*/ 2245361 w 2282826"/>
              <a:gd name="connsiteY3" fmla="*/ 1725613 h 1725613"/>
              <a:gd name="connsiteX4" fmla="*/ 0 w 2282826"/>
              <a:gd name="connsiteY4" fmla="*/ 1182687 h 1725613"/>
              <a:gd name="connsiteX0" fmla="*/ 0 w 2282826"/>
              <a:gd name="connsiteY0" fmla="*/ 1182687 h 1725613"/>
              <a:gd name="connsiteX1" fmla="*/ 52389 w 2282826"/>
              <a:gd name="connsiteY1" fmla="*/ 0 h 1725613"/>
              <a:gd name="connsiteX2" fmla="*/ 2282826 w 2282826"/>
              <a:gd name="connsiteY2" fmla="*/ 633413 h 1725613"/>
              <a:gd name="connsiteX3" fmla="*/ 2245361 w 2282826"/>
              <a:gd name="connsiteY3" fmla="*/ 1725613 h 1725613"/>
              <a:gd name="connsiteX4" fmla="*/ 0 w 2282826"/>
              <a:gd name="connsiteY4" fmla="*/ 1182687 h 1725613"/>
              <a:gd name="connsiteX0" fmla="*/ 0 w 2282826"/>
              <a:gd name="connsiteY0" fmla="*/ 1182687 h 1801813"/>
              <a:gd name="connsiteX1" fmla="*/ 52389 w 2282826"/>
              <a:gd name="connsiteY1" fmla="*/ 0 h 1801813"/>
              <a:gd name="connsiteX2" fmla="*/ 2282826 w 2282826"/>
              <a:gd name="connsiteY2" fmla="*/ 633413 h 1801813"/>
              <a:gd name="connsiteX3" fmla="*/ 2231074 w 2282826"/>
              <a:gd name="connsiteY3" fmla="*/ 1801813 h 1801813"/>
              <a:gd name="connsiteX4" fmla="*/ 0 w 2282826"/>
              <a:gd name="connsiteY4" fmla="*/ 1182687 h 1801813"/>
              <a:gd name="connsiteX0" fmla="*/ 0 w 2282826"/>
              <a:gd name="connsiteY0" fmla="*/ 1182687 h 1813719"/>
              <a:gd name="connsiteX1" fmla="*/ 52389 w 2282826"/>
              <a:gd name="connsiteY1" fmla="*/ 0 h 1813719"/>
              <a:gd name="connsiteX2" fmla="*/ 2282826 w 2282826"/>
              <a:gd name="connsiteY2" fmla="*/ 633413 h 1813719"/>
              <a:gd name="connsiteX3" fmla="*/ 2228693 w 2282826"/>
              <a:gd name="connsiteY3" fmla="*/ 1813719 h 1813719"/>
              <a:gd name="connsiteX4" fmla="*/ 0 w 2282826"/>
              <a:gd name="connsiteY4" fmla="*/ 1182687 h 1813719"/>
              <a:gd name="connsiteX0" fmla="*/ 0 w 2679066"/>
              <a:gd name="connsiteY0" fmla="*/ 1875154 h 2506186"/>
              <a:gd name="connsiteX1" fmla="*/ 52389 w 2679066"/>
              <a:gd name="connsiteY1" fmla="*/ 692467 h 2506186"/>
              <a:gd name="connsiteX2" fmla="*/ 2679066 w 2679066"/>
              <a:gd name="connsiteY2" fmla="*/ 0 h 2506186"/>
              <a:gd name="connsiteX3" fmla="*/ 2228693 w 2679066"/>
              <a:gd name="connsiteY3" fmla="*/ 2506186 h 2506186"/>
              <a:gd name="connsiteX4" fmla="*/ 0 w 2679066"/>
              <a:gd name="connsiteY4" fmla="*/ 1875154 h 2506186"/>
              <a:gd name="connsiteX0" fmla="*/ 0 w 2679066"/>
              <a:gd name="connsiteY0" fmla="*/ 1875154 h 1875154"/>
              <a:gd name="connsiteX1" fmla="*/ 52389 w 2679066"/>
              <a:gd name="connsiteY1" fmla="*/ 692467 h 1875154"/>
              <a:gd name="connsiteX2" fmla="*/ 2679066 w 2679066"/>
              <a:gd name="connsiteY2" fmla="*/ 0 h 1875154"/>
              <a:gd name="connsiteX3" fmla="*/ 2602073 w 2679066"/>
              <a:gd name="connsiteY3" fmla="*/ 1584166 h 1875154"/>
              <a:gd name="connsiteX4" fmla="*/ 0 w 2679066"/>
              <a:gd name="connsiteY4" fmla="*/ 1875154 h 1875154"/>
              <a:gd name="connsiteX0" fmla="*/ 0 w 2740026"/>
              <a:gd name="connsiteY0" fmla="*/ 2301874 h 2301874"/>
              <a:gd name="connsiteX1" fmla="*/ 113349 w 2740026"/>
              <a:gd name="connsiteY1" fmla="*/ 692467 h 2301874"/>
              <a:gd name="connsiteX2" fmla="*/ 2740026 w 2740026"/>
              <a:gd name="connsiteY2" fmla="*/ 0 h 2301874"/>
              <a:gd name="connsiteX3" fmla="*/ 2663033 w 2740026"/>
              <a:gd name="connsiteY3" fmla="*/ 1584166 h 2301874"/>
              <a:gd name="connsiteX4" fmla="*/ 0 w 2740026"/>
              <a:gd name="connsiteY4" fmla="*/ 2301874 h 2301874"/>
              <a:gd name="connsiteX0" fmla="*/ 0 w 2740026"/>
              <a:gd name="connsiteY0" fmla="*/ 2301874 h 2301874"/>
              <a:gd name="connsiteX1" fmla="*/ 75249 w 2740026"/>
              <a:gd name="connsiteY1" fmla="*/ 745807 h 2301874"/>
              <a:gd name="connsiteX2" fmla="*/ 2740026 w 2740026"/>
              <a:gd name="connsiteY2" fmla="*/ 0 h 2301874"/>
              <a:gd name="connsiteX3" fmla="*/ 2663033 w 2740026"/>
              <a:gd name="connsiteY3" fmla="*/ 1584166 h 2301874"/>
              <a:gd name="connsiteX4" fmla="*/ 0 w 2740026"/>
              <a:gd name="connsiteY4" fmla="*/ 2301874 h 2301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40026" h="2301874">
                <a:moveTo>
                  <a:pt x="0" y="2301874"/>
                </a:moveTo>
                <a:lnTo>
                  <a:pt x="75249" y="745807"/>
                </a:lnTo>
                <a:lnTo>
                  <a:pt x="2740026" y="0"/>
                </a:lnTo>
                <a:lnTo>
                  <a:pt x="2663033" y="1584166"/>
                </a:lnTo>
                <a:lnTo>
                  <a:pt x="0" y="2301874"/>
                </a:lnTo>
                <a:close/>
              </a:path>
            </a:pathLst>
          </a:cu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836" name="平行四边形 3"/>
          <p:cNvSpPr/>
          <p:nvPr/>
        </p:nvSpPr>
        <p:spPr>
          <a:xfrm rot="21240000">
            <a:off x="1053131" y="2975508"/>
            <a:ext cx="1603250" cy="1261280"/>
          </a:xfrm>
          <a:custGeom>
            <a:avLst/>
            <a:gdLst>
              <a:gd name="connsiteX0" fmla="*/ 0 w 2476500"/>
              <a:gd name="connsiteY0" fmla="*/ 1181100 h 1181100"/>
              <a:gd name="connsiteX1" fmla="*/ 295275 w 2476500"/>
              <a:gd name="connsiteY1" fmla="*/ 0 h 1181100"/>
              <a:gd name="connsiteX2" fmla="*/ 2476500 w 2476500"/>
              <a:gd name="connsiteY2" fmla="*/ 0 h 1181100"/>
              <a:gd name="connsiteX3" fmla="*/ 2181225 w 2476500"/>
              <a:gd name="connsiteY3" fmla="*/ 1181100 h 1181100"/>
              <a:gd name="connsiteX4" fmla="*/ 0 w 2476500"/>
              <a:gd name="connsiteY4" fmla="*/ 1181100 h 1181100"/>
              <a:gd name="connsiteX0" fmla="*/ 0 w 2476500"/>
              <a:gd name="connsiteY0" fmla="*/ 1181100 h 1181100"/>
              <a:gd name="connsiteX1" fmla="*/ 66675 w 2476500"/>
              <a:gd name="connsiteY1" fmla="*/ 25400 h 1181100"/>
              <a:gd name="connsiteX2" fmla="*/ 2476500 w 2476500"/>
              <a:gd name="connsiteY2" fmla="*/ 0 h 1181100"/>
              <a:gd name="connsiteX3" fmla="*/ 2181225 w 2476500"/>
              <a:gd name="connsiteY3" fmla="*/ 1181100 h 1181100"/>
              <a:gd name="connsiteX4" fmla="*/ 0 w 2476500"/>
              <a:gd name="connsiteY4" fmla="*/ 1181100 h 1181100"/>
              <a:gd name="connsiteX0" fmla="*/ 0 w 2425700"/>
              <a:gd name="connsiteY0" fmla="*/ 1282700 h 1282700"/>
              <a:gd name="connsiteX1" fmla="*/ 66675 w 2425700"/>
              <a:gd name="connsiteY1" fmla="*/ 127000 h 1282700"/>
              <a:gd name="connsiteX2" fmla="*/ 2425700 w 2425700"/>
              <a:gd name="connsiteY2" fmla="*/ 0 h 1282700"/>
              <a:gd name="connsiteX3" fmla="*/ 2181225 w 2425700"/>
              <a:gd name="connsiteY3" fmla="*/ 1282700 h 1282700"/>
              <a:gd name="connsiteX4" fmla="*/ 0 w 2425700"/>
              <a:gd name="connsiteY4" fmla="*/ 1282700 h 1282700"/>
              <a:gd name="connsiteX0" fmla="*/ 0 w 2425700"/>
              <a:gd name="connsiteY0" fmla="*/ 1282700 h 1282700"/>
              <a:gd name="connsiteX1" fmla="*/ 66675 w 2425700"/>
              <a:gd name="connsiteY1" fmla="*/ 127000 h 1282700"/>
              <a:gd name="connsiteX2" fmla="*/ 2425700 w 2425700"/>
              <a:gd name="connsiteY2" fmla="*/ 0 h 1282700"/>
              <a:gd name="connsiteX3" fmla="*/ 2384425 w 2425700"/>
              <a:gd name="connsiteY3" fmla="*/ 1155700 h 1282700"/>
              <a:gd name="connsiteX4" fmla="*/ 0 w 2425700"/>
              <a:gd name="connsiteY4" fmla="*/ 1282700 h 1282700"/>
              <a:gd name="connsiteX0" fmla="*/ 0 w 2425700"/>
              <a:gd name="connsiteY0" fmla="*/ 1282700 h 1282700"/>
              <a:gd name="connsiteX1" fmla="*/ 69850 w 2425700"/>
              <a:gd name="connsiteY1" fmla="*/ 136525 h 1282700"/>
              <a:gd name="connsiteX2" fmla="*/ 2425700 w 2425700"/>
              <a:gd name="connsiteY2" fmla="*/ 0 h 1282700"/>
              <a:gd name="connsiteX3" fmla="*/ 2384425 w 2425700"/>
              <a:gd name="connsiteY3" fmla="*/ 1155700 h 1282700"/>
              <a:gd name="connsiteX4" fmla="*/ 0 w 2425700"/>
              <a:gd name="connsiteY4" fmla="*/ 1282700 h 1282700"/>
              <a:gd name="connsiteX0" fmla="*/ 0 w 2447925"/>
              <a:gd name="connsiteY0" fmla="*/ 1282700 h 1282700"/>
              <a:gd name="connsiteX1" fmla="*/ 92075 w 2447925"/>
              <a:gd name="connsiteY1" fmla="*/ 136525 h 1282700"/>
              <a:gd name="connsiteX2" fmla="*/ 2447925 w 2447925"/>
              <a:gd name="connsiteY2" fmla="*/ 0 h 1282700"/>
              <a:gd name="connsiteX3" fmla="*/ 2406650 w 2447925"/>
              <a:gd name="connsiteY3" fmla="*/ 1155700 h 1282700"/>
              <a:gd name="connsiteX4" fmla="*/ 0 w 2447925"/>
              <a:gd name="connsiteY4" fmla="*/ 1282700 h 1282700"/>
              <a:gd name="connsiteX0" fmla="*/ 0 w 2435225"/>
              <a:gd name="connsiteY0" fmla="*/ 1295400 h 1295400"/>
              <a:gd name="connsiteX1" fmla="*/ 79375 w 2435225"/>
              <a:gd name="connsiteY1" fmla="*/ 136525 h 1295400"/>
              <a:gd name="connsiteX2" fmla="*/ 2435225 w 2435225"/>
              <a:gd name="connsiteY2" fmla="*/ 0 h 1295400"/>
              <a:gd name="connsiteX3" fmla="*/ 2393950 w 2435225"/>
              <a:gd name="connsiteY3" fmla="*/ 1155700 h 1295400"/>
              <a:gd name="connsiteX4" fmla="*/ 0 w 2435225"/>
              <a:gd name="connsiteY4" fmla="*/ 1295400 h 1295400"/>
              <a:gd name="connsiteX0" fmla="*/ 0 w 2441575"/>
              <a:gd name="connsiteY0" fmla="*/ 1289050 h 1289050"/>
              <a:gd name="connsiteX1" fmla="*/ 85725 w 2441575"/>
              <a:gd name="connsiteY1" fmla="*/ 136525 h 1289050"/>
              <a:gd name="connsiteX2" fmla="*/ 2441575 w 2441575"/>
              <a:gd name="connsiteY2" fmla="*/ 0 h 1289050"/>
              <a:gd name="connsiteX3" fmla="*/ 2400300 w 2441575"/>
              <a:gd name="connsiteY3" fmla="*/ 1155700 h 1289050"/>
              <a:gd name="connsiteX4" fmla="*/ 0 w 2441575"/>
              <a:gd name="connsiteY4" fmla="*/ 1289050 h 1289050"/>
              <a:gd name="connsiteX0" fmla="*/ 0 w 2429669"/>
              <a:gd name="connsiteY0" fmla="*/ 1296193 h 1296193"/>
              <a:gd name="connsiteX1" fmla="*/ 73819 w 2429669"/>
              <a:gd name="connsiteY1" fmla="*/ 136525 h 1296193"/>
              <a:gd name="connsiteX2" fmla="*/ 2429669 w 2429669"/>
              <a:gd name="connsiteY2" fmla="*/ 0 h 1296193"/>
              <a:gd name="connsiteX3" fmla="*/ 2388394 w 2429669"/>
              <a:gd name="connsiteY3" fmla="*/ 1155700 h 1296193"/>
              <a:gd name="connsiteX4" fmla="*/ 0 w 2429669"/>
              <a:gd name="connsiteY4" fmla="*/ 1296193 h 1296193"/>
              <a:gd name="connsiteX0" fmla="*/ 0 w 2432051"/>
              <a:gd name="connsiteY0" fmla="*/ 1289049 h 1289049"/>
              <a:gd name="connsiteX1" fmla="*/ 76201 w 2432051"/>
              <a:gd name="connsiteY1" fmla="*/ 136525 h 1289049"/>
              <a:gd name="connsiteX2" fmla="*/ 2432051 w 2432051"/>
              <a:gd name="connsiteY2" fmla="*/ 0 h 1289049"/>
              <a:gd name="connsiteX3" fmla="*/ 2390776 w 2432051"/>
              <a:gd name="connsiteY3" fmla="*/ 1155700 h 1289049"/>
              <a:gd name="connsiteX4" fmla="*/ 0 w 2432051"/>
              <a:gd name="connsiteY4" fmla="*/ 1289049 h 1289049"/>
              <a:gd name="connsiteX0" fmla="*/ 0 w 2432051"/>
              <a:gd name="connsiteY0" fmla="*/ 1289049 h 1289049"/>
              <a:gd name="connsiteX1" fmla="*/ 76201 w 2432051"/>
              <a:gd name="connsiteY1" fmla="*/ 136525 h 1289049"/>
              <a:gd name="connsiteX2" fmla="*/ 2432051 w 2432051"/>
              <a:gd name="connsiteY2" fmla="*/ 0 h 1289049"/>
              <a:gd name="connsiteX3" fmla="*/ 2387601 w 2432051"/>
              <a:gd name="connsiteY3" fmla="*/ 1136650 h 1289049"/>
              <a:gd name="connsiteX4" fmla="*/ 0 w 2432051"/>
              <a:gd name="connsiteY4" fmla="*/ 1289049 h 1289049"/>
              <a:gd name="connsiteX0" fmla="*/ 0 w 2432051"/>
              <a:gd name="connsiteY0" fmla="*/ 1289049 h 1289049"/>
              <a:gd name="connsiteX1" fmla="*/ 76201 w 2432051"/>
              <a:gd name="connsiteY1" fmla="*/ 136525 h 1289049"/>
              <a:gd name="connsiteX2" fmla="*/ 2432051 w 2432051"/>
              <a:gd name="connsiteY2" fmla="*/ 0 h 1289049"/>
              <a:gd name="connsiteX3" fmla="*/ 2400301 w 2432051"/>
              <a:gd name="connsiteY3" fmla="*/ 1127125 h 1289049"/>
              <a:gd name="connsiteX4" fmla="*/ 0 w 2432051"/>
              <a:gd name="connsiteY4" fmla="*/ 1289049 h 1289049"/>
              <a:gd name="connsiteX0" fmla="*/ 0 w 2432051"/>
              <a:gd name="connsiteY0" fmla="*/ 1289049 h 1289049"/>
              <a:gd name="connsiteX1" fmla="*/ 76201 w 2432051"/>
              <a:gd name="connsiteY1" fmla="*/ 136525 h 1289049"/>
              <a:gd name="connsiteX2" fmla="*/ 2432051 w 2432051"/>
              <a:gd name="connsiteY2" fmla="*/ 0 h 1289049"/>
              <a:gd name="connsiteX3" fmla="*/ 2393951 w 2432051"/>
              <a:gd name="connsiteY3" fmla="*/ 1133475 h 1289049"/>
              <a:gd name="connsiteX4" fmla="*/ 0 w 2432051"/>
              <a:gd name="connsiteY4" fmla="*/ 1289049 h 1289049"/>
              <a:gd name="connsiteX0" fmla="*/ 0 w 2416176"/>
              <a:gd name="connsiteY0" fmla="*/ 1301749 h 1301749"/>
              <a:gd name="connsiteX1" fmla="*/ 76201 w 2416176"/>
              <a:gd name="connsiteY1" fmla="*/ 149225 h 1301749"/>
              <a:gd name="connsiteX2" fmla="*/ 2416176 w 2416176"/>
              <a:gd name="connsiteY2" fmla="*/ 0 h 1301749"/>
              <a:gd name="connsiteX3" fmla="*/ 2393951 w 2416176"/>
              <a:gd name="connsiteY3" fmla="*/ 1146175 h 1301749"/>
              <a:gd name="connsiteX4" fmla="*/ 0 w 2416176"/>
              <a:gd name="connsiteY4" fmla="*/ 1301749 h 1301749"/>
              <a:gd name="connsiteX0" fmla="*/ 0 w 2416176"/>
              <a:gd name="connsiteY0" fmla="*/ 1301749 h 1863725"/>
              <a:gd name="connsiteX1" fmla="*/ 76201 w 2416176"/>
              <a:gd name="connsiteY1" fmla="*/ 149225 h 1863725"/>
              <a:gd name="connsiteX2" fmla="*/ 2416176 w 2416176"/>
              <a:gd name="connsiteY2" fmla="*/ 0 h 1863725"/>
              <a:gd name="connsiteX3" fmla="*/ 2260601 w 2416176"/>
              <a:gd name="connsiteY3" fmla="*/ 1863725 h 1863725"/>
              <a:gd name="connsiteX4" fmla="*/ 0 w 2416176"/>
              <a:gd name="connsiteY4" fmla="*/ 1301749 h 1863725"/>
              <a:gd name="connsiteX0" fmla="*/ 0 w 2282826"/>
              <a:gd name="connsiteY0" fmla="*/ 1152524 h 1714500"/>
              <a:gd name="connsiteX1" fmla="*/ 76201 w 2282826"/>
              <a:gd name="connsiteY1" fmla="*/ 0 h 1714500"/>
              <a:gd name="connsiteX2" fmla="*/ 2282826 w 2282826"/>
              <a:gd name="connsiteY2" fmla="*/ 574675 h 1714500"/>
              <a:gd name="connsiteX3" fmla="*/ 2260601 w 2282826"/>
              <a:gd name="connsiteY3" fmla="*/ 1714500 h 1714500"/>
              <a:gd name="connsiteX4" fmla="*/ 0 w 2282826"/>
              <a:gd name="connsiteY4" fmla="*/ 1152524 h 1714500"/>
              <a:gd name="connsiteX0" fmla="*/ 0 w 2282826"/>
              <a:gd name="connsiteY0" fmla="*/ 1152524 h 1714500"/>
              <a:gd name="connsiteX1" fmla="*/ 76201 w 2282826"/>
              <a:gd name="connsiteY1" fmla="*/ 0 h 1714500"/>
              <a:gd name="connsiteX2" fmla="*/ 2282826 w 2282826"/>
              <a:gd name="connsiteY2" fmla="*/ 574675 h 1714500"/>
              <a:gd name="connsiteX3" fmla="*/ 2245361 w 2282826"/>
              <a:gd name="connsiteY3" fmla="*/ 1714500 h 1714500"/>
              <a:gd name="connsiteX4" fmla="*/ 0 w 2282826"/>
              <a:gd name="connsiteY4" fmla="*/ 1152524 h 1714500"/>
              <a:gd name="connsiteX0" fmla="*/ 0 w 2282826"/>
              <a:gd name="connsiteY0" fmla="*/ 1158874 h 1720850"/>
              <a:gd name="connsiteX1" fmla="*/ 57151 w 2282826"/>
              <a:gd name="connsiteY1" fmla="*/ 0 h 1720850"/>
              <a:gd name="connsiteX2" fmla="*/ 2282826 w 2282826"/>
              <a:gd name="connsiteY2" fmla="*/ 581025 h 1720850"/>
              <a:gd name="connsiteX3" fmla="*/ 2245361 w 2282826"/>
              <a:gd name="connsiteY3" fmla="*/ 1720850 h 1720850"/>
              <a:gd name="connsiteX4" fmla="*/ 0 w 2282826"/>
              <a:gd name="connsiteY4" fmla="*/ 1158874 h 1720850"/>
              <a:gd name="connsiteX0" fmla="*/ 0 w 2282826"/>
              <a:gd name="connsiteY0" fmla="*/ 1177924 h 1720850"/>
              <a:gd name="connsiteX1" fmla="*/ 57151 w 2282826"/>
              <a:gd name="connsiteY1" fmla="*/ 0 h 1720850"/>
              <a:gd name="connsiteX2" fmla="*/ 2282826 w 2282826"/>
              <a:gd name="connsiteY2" fmla="*/ 581025 h 1720850"/>
              <a:gd name="connsiteX3" fmla="*/ 2245361 w 2282826"/>
              <a:gd name="connsiteY3" fmla="*/ 1720850 h 1720850"/>
              <a:gd name="connsiteX4" fmla="*/ 0 w 2282826"/>
              <a:gd name="connsiteY4" fmla="*/ 1177924 h 1720850"/>
              <a:gd name="connsiteX0" fmla="*/ 0 w 2282826"/>
              <a:gd name="connsiteY0" fmla="*/ 1182687 h 1725613"/>
              <a:gd name="connsiteX1" fmla="*/ 52389 w 2282826"/>
              <a:gd name="connsiteY1" fmla="*/ 0 h 1725613"/>
              <a:gd name="connsiteX2" fmla="*/ 2282826 w 2282826"/>
              <a:gd name="connsiteY2" fmla="*/ 585788 h 1725613"/>
              <a:gd name="connsiteX3" fmla="*/ 2245361 w 2282826"/>
              <a:gd name="connsiteY3" fmla="*/ 1725613 h 1725613"/>
              <a:gd name="connsiteX4" fmla="*/ 0 w 2282826"/>
              <a:gd name="connsiteY4" fmla="*/ 1182687 h 1725613"/>
              <a:gd name="connsiteX0" fmla="*/ 0 w 2282826"/>
              <a:gd name="connsiteY0" fmla="*/ 1182687 h 1725613"/>
              <a:gd name="connsiteX1" fmla="*/ 52389 w 2282826"/>
              <a:gd name="connsiteY1" fmla="*/ 0 h 1725613"/>
              <a:gd name="connsiteX2" fmla="*/ 2282826 w 2282826"/>
              <a:gd name="connsiteY2" fmla="*/ 633413 h 1725613"/>
              <a:gd name="connsiteX3" fmla="*/ 2245361 w 2282826"/>
              <a:gd name="connsiteY3" fmla="*/ 1725613 h 1725613"/>
              <a:gd name="connsiteX4" fmla="*/ 0 w 2282826"/>
              <a:gd name="connsiteY4" fmla="*/ 1182687 h 1725613"/>
              <a:gd name="connsiteX0" fmla="*/ 0 w 2282826"/>
              <a:gd name="connsiteY0" fmla="*/ 1182687 h 1801813"/>
              <a:gd name="connsiteX1" fmla="*/ 52389 w 2282826"/>
              <a:gd name="connsiteY1" fmla="*/ 0 h 1801813"/>
              <a:gd name="connsiteX2" fmla="*/ 2282826 w 2282826"/>
              <a:gd name="connsiteY2" fmla="*/ 633413 h 1801813"/>
              <a:gd name="connsiteX3" fmla="*/ 2231074 w 2282826"/>
              <a:gd name="connsiteY3" fmla="*/ 1801813 h 1801813"/>
              <a:gd name="connsiteX4" fmla="*/ 0 w 2282826"/>
              <a:gd name="connsiteY4" fmla="*/ 1182687 h 1801813"/>
              <a:gd name="connsiteX0" fmla="*/ 0 w 2282826"/>
              <a:gd name="connsiteY0" fmla="*/ 1182687 h 1813719"/>
              <a:gd name="connsiteX1" fmla="*/ 52389 w 2282826"/>
              <a:gd name="connsiteY1" fmla="*/ 0 h 1813719"/>
              <a:gd name="connsiteX2" fmla="*/ 2282826 w 2282826"/>
              <a:gd name="connsiteY2" fmla="*/ 633413 h 1813719"/>
              <a:gd name="connsiteX3" fmla="*/ 2228693 w 2282826"/>
              <a:gd name="connsiteY3" fmla="*/ 1813719 h 1813719"/>
              <a:gd name="connsiteX4" fmla="*/ 0 w 2282826"/>
              <a:gd name="connsiteY4" fmla="*/ 1182687 h 1813719"/>
              <a:gd name="connsiteX0" fmla="*/ 0 w 2679066"/>
              <a:gd name="connsiteY0" fmla="*/ 1875154 h 2506186"/>
              <a:gd name="connsiteX1" fmla="*/ 52389 w 2679066"/>
              <a:gd name="connsiteY1" fmla="*/ 692467 h 2506186"/>
              <a:gd name="connsiteX2" fmla="*/ 2679066 w 2679066"/>
              <a:gd name="connsiteY2" fmla="*/ 0 h 2506186"/>
              <a:gd name="connsiteX3" fmla="*/ 2228693 w 2679066"/>
              <a:gd name="connsiteY3" fmla="*/ 2506186 h 2506186"/>
              <a:gd name="connsiteX4" fmla="*/ 0 w 2679066"/>
              <a:gd name="connsiteY4" fmla="*/ 1875154 h 2506186"/>
              <a:gd name="connsiteX0" fmla="*/ 0 w 2679066"/>
              <a:gd name="connsiteY0" fmla="*/ 1875154 h 1875154"/>
              <a:gd name="connsiteX1" fmla="*/ 52389 w 2679066"/>
              <a:gd name="connsiteY1" fmla="*/ 692467 h 1875154"/>
              <a:gd name="connsiteX2" fmla="*/ 2679066 w 2679066"/>
              <a:gd name="connsiteY2" fmla="*/ 0 h 1875154"/>
              <a:gd name="connsiteX3" fmla="*/ 2602073 w 2679066"/>
              <a:gd name="connsiteY3" fmla="*/ 1584166 h 1875154"/>
              <a:gd name="connsiteX4" fmla="*/ 0 w 2679066"/>
              <a:gd name="connsiteY4" fmla="*/ 1875154 h 1875154"/>
              <a:gd name="connsiteX0" fmla="*/ 0 w 2740026"/>
              <a:gd name="connsiteY0" fmla="*/ 2301874 h 2301874"/>
              <a:gd name="connsiteX1" fmla="*/ 113349 w 2740026"/>
              <a:gd name="connsiteY1" fmla="*/ 692467 h 2301874"/>
              <a:gd name="connsiteX2" fmla="*/ 2740026 w 2740026"/>
              <a:gd name="connsiteY2" fmla="*/ 0 h 2301874"/>
              <a:gd name="connsiteX3" fmla="*/ 2663033 w 2740026"/>
              <a:gd name="connsiteY3" fmla="*/ 1584166 h 2301874"/>
              <a:gd name="connsiteX4" fmla="*/ 0 w 2740026"/>
              <a:gd name="connsiteY4" fmla="*/ 2301874 h 2301874"/>
              <a:gd name="connsiteX0" fmla="*/ 0 w 2740026"/>
              <a:gd name="connsiteY0" fmla="*/ 2301874 h 2301874"/>
              <a:gd name="connsiteX1" fmla="*/ 75249 w 2740026"/>
              <a:gd name="connsiteY1" fmla="*/ 745807 h 2301874"/>
              <a:gd name="connsiteX2" fmla="*/ 2740026 w 2740026"/>
              <a:gd name="connsiteY2" fmla="*/ 0 h 2301874"/>
              <a:gd name="connsiteX3" fmla="*/ 2663033 w 2740026"/>
              <a:gd name="connsiteY3" fmla="*/ 1584166 h 2301874"/>
              <a:gd name="connsiteX4" fmla="*/ 0 w 2740026"/>
              <a:gd name="connsiteY4" fmla="*/ 2301874 h 2301874"/>
              <a:gd name="connsiteX0" fmla="*/ 0 w 2793213"/>
              <a:gd name="connsiteY0" fmla="*/ 2263592 h 2263591"/>
              <a:gd name="connsiteX1" fmla="*/ 128436 w 2793213"/>
              <a:gd name="connsiteY1" fmla="*/ 745807 h 2263591"/>
              <a:gd name="connsiteX2" fmla="*/ 2793213 w 2793213"/>
              <a:gd name="connsiteY2" fmla="*/ 0 h 2263591"/>
              <a:gd name="connsiteX3" fmla="*/ 2716220 w 2793213"/>
              <a:gd name="connsiteY3" fmla="*/ 1584166 h 2263591"/>
              <a:gd name="connsiteX4" fmla="*/ 0 w 2793213"/>
              <a:gd name="connsiteY4" fmla="*/ 2263592 h 2263591"/>
              <a:gd name="connsiteX0" fmla="*/ 0 w 2793213"/>
              <a:gd name="connsiteY0" fmla="*/ 2263592 h 2263592"/>
              <a:gd name="connsiteX1" fmla="*/ 128436 w 2793213"/>
              <a:gd name="connsiteY1" fmla="*/ 745807 h 2263592"/>
              <a:gd name="connsiteX2" fmla="*/ 2793213 w 2793213"/>
              <a:gd name="connsiteY2" fmla="*/ 0 h 2263592"/>
              <a:gd name="connsiteX3" fmla="*/ 2722166 w 2793213"/>
              <a:gd name="connsiteY3" fmla="*/ 1527582 h 2263592"/>
              <a:gd name="connsiteX4" fmla="*/ 0 w 2793213"/>
              <a:gd name="connsiteY4" fmla="*/ 2263592 h 2263592"/>
              <a:gd name="connsiteX0" fmla="*/ 0 w 2793213"/>
              <a:gd name="connsiteY0" fmla="*/ 2263592 h 2263592"/>
              <a:gd name="connsiteX1" fmla="*/ 128436 w 2793213"/>
              <a:gd name="connsiteY1" fmla="*/ 745807 h 2263592"/>
              <a:gd name="connsiteX2" fmla="*/ 2793213 w 2793213"/>
              <a:gd name="connsiteY2" fmla="*/ 0 h 2263592"/>
              <a:gd name="connsiteX3" fmla="*/ 2719619 w 2793213"/>
              <a:gd name="connsiteY3" fmla="*/ 1551831 h 2263592"/>
              <a:gd name="connsiteX4" fmla="*/ 0 w 2793213"/>
              <a:gd name="connsiteY4" fmla="*/ 2263592 h 2263592"/>
              <a:gd name="connsiteX0" fmla="*/ 0 w 2833630"/>
              <a:gd name="connsiteY0" fmla="*/ 2259344 h 2259344"/>
              <a:gd name="connsiteX1" fmla="*/ 128436 w 2833630"/>
              <a:gd name="connsiteY1" fmla="*/ 741559 h 2259344"/>
              <a:gd name="connsiteX2" fmla="*/ 2833630 w 2833630"/>
              <a:gd name="connsiteY2" fmla="*/ 0 h 2259344"/>
              <a:gd name="connsiteX3" fmla="*/ 2719619 w 2833630"/>
              <a:gd name="connsiteY3" fmla="*/ 1547583 h 2259344"/>
              <a:gd name="connsiteX4" fmla="*/ 0 w 2833630"/>
              <a:gd name="connsiteY4" fmla="*/ 2259344 h 2259344"/>
              <a:gd name="connsiteX0" fmla="*/ 0 w 2865963"/>
              <a:gd name="connsiteY0" fmla="*/ 2255945 h 2255945"/>
              <a:gd name="connsiteX1" fmla="*/ 128436 w 2865963"/>
              <a:gd name="connsiteY1" fmla="*/ 738160 h 2255945"/>
              <a:gd name="connsiteX2" fmla="*/ 2865964 w 2865963"/>
              <a:gd name="connsiteY2" fmla="*/ -1 h 2255945"/>
              <a:gd name="connsiteX3" fmla="*/ 2719619 w 2865963"/>
              <a:gd name="connsiteY3" fmla="*/ 1544184 h 2255945"/>
              <a:gd name="connsiteX4" fmla="*/ 0 w 2865963"/>
              <a:gd name="connsiteY4" fmla="*/ 2255945 h 2255945"/>
              <a:gd name="connsiteX0" fmla="*/ 0 w 2841714"/>
              <a:gd name="connsiteY0" fmla="*/ 2258496 h 2258496"/>
              <a:gd name="connsiteX1" fmla="*/ 128436 w 2841714"/>
              <a:gd name="connsiteY1" fmla="*/ 740711 h 2258496"/>
              <a:gd name="connsiteX2" fmla="*/ 2841713 w 2841714"/>
              <a:gd name="connsiteY2" fmla="*/ 1 h 2258496"/>
              <a:gd name="connsiteX3" fmla="*/ 2719619 w 2841714"/>
              <a:gd name="connsiteY3" fmla="*/ 1546735 h 2258496"/>
              <a:gd name="connsiteX4" fmla="*/ 0 w 2841714"/>
              <a:gd name="connsiteY4" fmla="*/ 2258496 h 2258496"/>
              <a:gd name="connsiteX0" fmla="*/ 0 w 2857399"/>
              <a:gd name="connsiteY0" fmla="*/ 2261955 h 2261955"/>
              <a:gd name="connsiteX1" fmla="*/ 128436 w 2857399"/>
              <a:gd name="connsiteY1" fmla="*/ 744170 h 2261955"/>
              <a:gd name="connsiteX2" fmla="*/ 2857400 w 2857399"/>
              <a:gd name="connsiteY2" fmla="*/ 1 h 2261955"/>
              <a:gd name="connsiteX3" fmla="*/ 2719619 w 2857399"/>
              <a:gd name="connsiteY3" fmla="*/ 1550194 h 2261955"/>
              <a:gd name="connsiteX4" fmla="*/ 0 w 2857399"/>
              <a:gd name="connsiteY4" fmla="*/ 2261955 h 2261955"/>
              <a:gd name="connsiteX0" fmla="*/ 0 w 2848762"/>
              <a:gd name="connsiteY0" fmla="*/ 2252646 h 2252646"/>
              <a:gd name="connsiteX1" fmla="*/ 128436 w 2848762"/>
              <a:gd name="connsiteY1" fmla="*/ 734861 h 2252646"/>
              <a:gd name="connsiteX2" fmla="*/ 2848761 w 2848762"/>
              <a:gd name="connsiteY2" fmla="*/ 0 h 2252646"/>
              <a:gd name="connsiteX3" fmla="*/ 2719619 w 2848762"/>
              <a:gd name="connsiteY3" fmla="*/ 1540885 h 2252646"/>
              <a:gd name="connsiteX4" fmla="*/ 0 w 2848762"/>
              <a:gd name="connsiteY4" fmla="*/ 2252646 h 2252646"/>
              <a:gd name="connsiteX0" fmla="*/ 0 w 2848761"/>
              <a:gd name="connsiteY0" fmla="*/ 2252646 h 2252646"/>
              <a:gd name="connsiteX1" fmla="*/ 128436 w 2848761"/>
              <a:gd name="connsiteY1" fmla="*/ 734861 h 2252646"/>
              <a:gd name="connsiteX2" fmla="*/ 2848761 w 2848761"/>
              <a:gd name="connsiteY2" fmla="*/ 0 h 2252646"/>
              <a:gd name="connsiteX3" fmla="*/ 2726796 w 2848761"/>
              <a:gd name="connsiteY3" fmla="*/ 1521206 h 2252646"/>
              <a:gd name="connsiteX4" fmla="*/ 0 w 2848761"/>
              <a:gd name="connsiteY4" fmla="*/ 2252646 h 2252646"/>
              <a:gd name="connsiteX0" fmla="*/ 0 w 2848761"/>
              <a:gd name="connsiteY0" fmla="*/ 2252646 h 2252646"/>
              <a:gd name="connsiteX1" fmla="*/ 128436 w 2848761"/>
              <a:gd name="connsiteY1" fmla="*/ 734861 h 2252646"/>
              <a:gd name="connsiteX2" fmla="*/ 2848761 w 2848761"/>
              <a:gd name="connsiteY2" fmla="*/ 0 h 2252646"/>
              <a:gd name="connsiteX3" fmla="*/ 2726265 w 2848761"/>
              <a:gd name="connsiteY3" fmla="*/ 1526258 h 2252646"/>
              <a:gd name="connsiteX4" fmla="*/ 0 w 2848761"/>
              <a:gd name="connsiteY4" fmla="*/ 2252646 h 2252646"/>
              <a:gd name="connsiteX0" fmla="*/ 0 w 2850225"/>
              <a:gd name="connsiteY0" fmla="*/ 2242275 h 2242275"/>
              <a:gd name="connsiteX1" fmla="*/ 129900 w 2850225"/>
              <a:gd name="connsiteY1" fmla="*/ 734861 h 2242275"/>
              <a:gd name="connsiteX2" fmla="*/ 2850225 w 2850225"/>
              <a:gd name="connsiteY2" fmla="*/ 0 h 2242275"/>
              <a:gd name="connsiteX3" fmla="*/ 2727729 w 2850225"/>
              <a:gd name="connsiteY3" fmla="*/ 1526258 h 2242275"/>
              <a:gd name="connsiteX4" fmla="*/ 0 w 2850225"/>
              <a:gd name="connsiteY4" fmla="*/ 2242275 h 2242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50225" h="2242275">
                <a:moveTo>
                  <a:pt x="0" y="2242275"/>
                </a:moveTo>
                <a:lnTo>
                  <a:pt x="129900" y="734861"/>
                </a:lnTo>
                <a:lnTo>
                  <a:pt x="2850225" y="0"/>
                </a:lnTo>
                <a:lnTo>
                  <a:pt x="2727729" y="1526258"/>
                </a:lnTo>
                <a:lnTo>
                  <a:pt x="0" y="2242275"/>
                </a:lnTo>
                <a:close/>
              </a:path>
            </a:pathLst>
          </a:cu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738" name="文本框 737"/>
          <p:cNvSpPr txBox="1"/>
          <p:nvPr/>
        </p:nvSpPr>
        <p:spPr>
          <a:xfrm>
            <a:off x="1139332" y="468000"/>
            <a:ext cx="5680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Proposed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tructure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odel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New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hase #2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CB368-22C9-4D43-85E7-199003F28447}" type="slidenum">
              <a:rPr lang="zh-CN" altLang="en-US" smtClean="0"/>
              <a:pPr/>
              <a:t>11</a:t>
            </a:fld>
            <a:endParaRPr lang="zh-CN" altLang="en-US"/>
          </a:p>
        </p:txBody>
      </p:sp>
      <p:sp>
        <p:nvSpPr>
          <p:cNvPr id="736" name="TextBox 992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1001374" y="1260884"/>
            <a:ext cx="4495758" cy="672428"/>
          </a:xfrm>
          <a:prstGeom prst="rect">
            <a:avLst/>
          </a:prstGeom>
          <a:blipFill rotWithShape="0">
            <a:blip r:embed="rId4"/>
            <a:stretch>
              <a:fillRect l="-1084" t="-909" b="-13636"/>
            </a:stretch>
          </a:blipFill>
        </p:spPr>
        <p:txBody>
          <a:bodyPr/>
          <a:lstStyle/>
          <a:p>
            <a:r>
              <a:rPr lang="zh-CN" altLang="en-US">
                <a:noFill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1426682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7862"/>
    </mc:Choice>
    <mc:Fallback xmlns="">
      <p:transition spd="slow" advTm="87862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CB368-22C9-4D43-85E7-199003F28447}" type="slidenum">
              <a:rPr lang="zh-CN" altLang="en-US" smtClean="0"/>
              <a:pPr/>
              <a:t>12</a:t>
            </a:fld>
            <a:endParaRPr lang="zh-CN" altLang="en-US"/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566" y="2265868"/>
            <a:ext cx="2334481" cy="2340000"/>
          </a:xfrm>
          <a:prstGeom prst="rect">
            <a:avLst/>
          </a:prstGeom>
        </p:spPr>
      </p:pic>
      <p:sp>
        <p:nvSpPr>
          <p:cNvPr id="26" name="文本框 25"/>
          <p:cNvSpPr txBox="1"/>
          <p:nvPr/>
        </p:nvSpPr>
        <p:spPr>
          <a:xfrm>
            <a:off x="809017" y="3522200"/>
            <a:ext cx="347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>
                <a:solidFill>
                  <a:srgbClr val="FF00FF"/>
                </a:solidFill>
              </a:rPr>
              <a:t>1</a:t>
            </a:r>
            <a:endParaRPr lang="zh-CN" altLang="en-US" b="1">
              <a:solidFill>
                <a:srgbClr val="FF00FF"/>
              </a:solidFill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1462017" y="3799185"/>
            <a:ext cx="347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008000"/>
                </a:solidFill>
              </a:rPr>
              <a:t>2</a:t>
            </a:r>
            <a:endParaRPr lang="zh-CN" altLang="en-US" b="1" dirty="0">
              <a:solidFill>
                <a:srgbClr val="008000"/>
              </a:solidFill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1462017" y="2677561"/>
            <a:ext cx="347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>
                <a:solidFill>
                  <a:srgbClr val="FFC000"/>
                </a:solidFill>
              </a:rPr>
              <a:t>3</a:t>
            </a:r>
            <a:endParaRPr lang="zh-CN" altLang="en-US" b="1">
              <a:solidFill>
                <a:srgbClr val="FFC000"/>
              </a:solidFill>
            </a:endParaRPr>
          </a:p>
        </p:txBody>
      </p:sp>
      <p:grpSp>
        <p:nvGrpSpPr>
          <p:cNvPr id="5" name="组合 4"/>
          <p:cNvGrpSpPr>
            <a:grpSpLocks noChangeAspect="1"/>
          </p:cNvGrpSpPr>
          <p:nvPr/>
        </p:nvGrpSpPr>
        <p:grpSpPr>
          <a:xfrm>
            <a:off x="6371093" y="1387180"/>
            <a:ext cx="2160000" cy="2160000"/>
            <a:chOff x="6371618" y="1491146"/>
            <a:chExt cx="1980000" cy="1980000"/>
          </a:xfrm>
        </p:grpSpPr>
        <p:grpSp>
          <p:nvGrpSpPr>
            <p:cNvPr id="37" name="组合 36"/>
            <p:cNvGrpSpPr/>
            <p:nvPr/>
          </p:nvGrpSpPr>
          <p:grpSpPr>
            <a:xfrm>
              <a:off x="6371618" y="1491146"/>
              <a:ext cx="1980000" cy="1980000"/>
              <a:chOff x="2872574" y="1326550"/>
              <a:chExt cx="2334481" cy="2340000"/>
            </a:xfrm>
          </p:grpSpPr>
          <p:pic>
            <p:nvPicPr>
              <p:cNvPr id="24" name="图片 23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872574" y="1326550"/>
                <a:ext cx="2334481" cy="2340000"/>
              </a:xfrm>
              <a:prstGeom prst="rect">
                <a:avLst/>
              </a:prstGeom>
            </p:spPr>
          </p:pic>
          <p:cxnSp>
            <p:nvCxnSpPr>
              <p:cNvPr id="31" name="直接箭头连接符 30"/>
              <p:cNvCxnSpPr/>
              <p:nvPr/>
            </p:nvCxnSpPr>
            <p:spPr bwMode="auto">
              <a:xfrm>
                <a:off x="3760413" y="1541515"/>
                <a:ext cx="409433" cy="1994281"/>
              </a:xfrm>
              <a:prstGeom prst="straightConnector1">
                <a:avLst/>
              </a:prstGeom>
              <a:solidFill>
                <a:schemeClr val="bg1"/>
              </a:solidFill>
              <a:ln w="28575" cap="flat" cmpd="sng" algn="ctr">
                <a:solidFill>
                  <a:srgbClr val="FF00FF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sp>
          <p:nvSpPr>
            <p:cNvPr id="29" name="文本框 28"/>
            <p:cNvSpPr txBox="1"/>
            <p:nvPr/>
          </p:nvSpPr>
          <p:spPr>
            <a:xfrm>
              <a:off x="7979254" y="3110443"/>
              <a:ext cx="330000" cy="33000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>
                  <a:solidFill>
                    <a:srgbClr val="FF00FF"/>
                  </a:solidFill>
                </a:rPr>
                <a:t>1</a:t>
              </a:r>
              <a:endParaRPr lang="zh-CN" altLang="en-US">
                <a:solidFill>
                  <a:srgbClr val="FF00FF"/>
                </a:solidFill>
              </a:endParaRPr>
            </a:p>
          </p:txBody>
        </p:sp>
      </p:grpSp>
      <p:grpSp>
        <p:nvGrpSpPr>
          <p:cNvPr id="3" name="组合 2"/>
          <p:cNvGrpSpPr>
            <a:grpSpLocks noChangeAspect="1"/>
          </p:cNvGrpSpPr>
          <p:nvPr/>
        </p:nvGrpSpPr>
        <p:grpSpPr>
          <a:xfrm>
            <a:off x="5857393" y="3454148"/>
            <a:ext cx="3665259" cy="2808000"/>
            <a:chOff x="5102009" y="1035861"/>
            <a:chExt cx="3916363" cy="3000375"/>
          </a:xfrm>
        </p:grpSpPr>
        <p:graphicFrame>
          <p:nvGraphicFramePr>
            <p:cNvPr id="44" name="对象 4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69042425"/>
                </p:ext>
              </p:extLst>
            </p:nvPr>
          </p:nvGraphicFramePr>
          <p:xfrm>
            <a:off x="5102009" y="1035861"/>
            <a:ext cx="3916363" cy="30003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107" name="Graph" r:id="rId6" imgW="3924300" imgH="2997200" progId="Origin50.Graph">
                    <p:embed/>
                  </p:oleObj>
                </mc:Choice>
                <mc:Fallback>
                  <p:oleObj name="Graph" r:id="rId6" imgW="3924300" imgH="2997200" progId="Origin50.Graph">
                    <p:embed/>
                    <p:pic>
                      <p:nvPicPr>
                        <p:cNvPr id="0" name="Picture 57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102009" y="1035861"/>
                          <a:ext cx="3916363" cy="300037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51" name="组合 50"/>
            <p:cNvGrpSpPr/>
            <p:nvPr/>
          </p:nvGrpSpPr>
          <p:grpSpPr>
            <a:xfrm>
              <a:off x="7870559" y="1035861"/>
              <a:ext cx="583456" cy="2748676"/>
              <a:chOff x="7870559" y="1035861"/>
              <a:chExt cx="583456" cy="2748676"/>
            </a:xfrm>
          </p:grpSpPr>
          <p:sp>
            <p:nvSpPr>
              <p:cNvPr id="48" name="文本框 47"/>
              <p:cNvSpPr txBox="1"/>
              <p:nvPr/>
            </p:nvSpPr>
            <p:spPr>
              <a:xfrm>
                <a:off x="7870559" y="1089196"/>
                <a:ext cx="58345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smtClean="0"/>
                  <a:t>High</a:t>
                </a:r>
                <a:endParaRPr lang="zh-CN" altLang="en-US" sz="1200"/>
              </a:p>
            </p:txBody>
          </p:sp>
          <p:grpSp>
            <p:nvGrpSpPr>
              <p:cNvPr id="50" name="组合 49"/>
              <p:cNvGrpSpPr/>
              <p:nvPr/>
            </p:nvGrpSpPr>
            <p:grpSpPr>
              <a:xfrm>
                <a:off x="7870559" y="1035861"/>
                <a:ext cx="583456" cy="2748676"/>
                <a:chOff x="7870559" y="1035861"/>
                <a:chExt cx="583456" cy="2748676"/>
              </a:xfrm>
            </p:grpSpPr>
            <p:pic>
              <p:nvPicPr>
                <p:cNvPr id="43" name="图片 42"/>
                <p:cNvPicPr>
                  <a:picLocks noChangeAspect="1"/>
                </p:cNvPicPr>
                <p:nvPr/>
              </p:nvPicPr>
              <p:blipFill rotWithShape="1"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78398" r="14718" b="15852"/>
                <a:stretch/>
              </p:blipFill>
              <p:spPr>
                <a:xfrm>
                  <a:off x="7959304" y="1035861"/>
                  <a:ext cx="270295" cy="2529142"/>
                </a:xfrm>
                <a:prstGeom prst="rect">
                  <a:avLst/>
                </a:prstGeom>
              </p:spPr>
            </p:pic>
            <p:sp>
              <p:nvSpPr>
                <p:cNvPr id="49" name="文本框 48"/>
                <p:cNvSpPr txBox="1"/>
                <p:nvPr/>
              </p:nvSpPr>
              <p:spPr>
                <a:xfrm>
                  <a:off x="7870559" y="3488561"/>
                  <a:ext cx="583456" cy="29597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200" smtClean="0"/>
                    <a:t>Low</a:t>
                  </a:r>
                  <a:endParaRPr lang="zh-CN" altLang="en-US" sz="1200"/>
                </a:p>
              </p:txBody>
            </p:sp>
          </p:grpSp>
        </p:grpSp>
      </p:grpSp>
      <p:sp>
        <p:nvSpPr>
          <p:cNvPr id="4" name="文本框 3"/>
          <p:cNvSpPr txBox="1"/>
          <p:nvPr/>
        </p:nvSpPr>
        <p:spPr>
          <a:xfrm>
            <a:off x="2924422" y="4988098"/>
            <a:ext cx="3130784" cy="923330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Three kinds of domains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Band gap: ~3.2eV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6" name="直接箭头连接符 35"/>
          <p:cNvCxnSpPr/>
          <p:nvPr/>
        </p:nvCxnSpPr>
        <p:spPr bwMode="auto">
          <a:xfrm flipV="1">
            <a:off x="6371360" y="3681866"/>
            <a:ext cx="2088000" cy="0"/>
          </a:xfrm>
          <a:prstGeom prst="straightConnector1">
            <a:avLst/>
          </a:prstGeom>
          <a:solidFill>
            <a:schemeClr val="bg1"/>
          </a:solidFill>
          <a:ln w="28575" cap="flat" cmpd="sng" algn="ctr">
            <a:solidFill>
              <a:srgbClr val="FF00FF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8" name="文本框 37"/>
          <p:cNvSpPr txBox="1"/>
          <p:nvPr/>
        </p:nvSpPr>
        <p:spPr>
          <a:xfrm>
            <a:off x="1139332" y="468000"/>
            <a:ext cx="49158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Homogeneous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and Gap of Phase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#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3104" name="Object 576"/>
          <p:cNvGraphicFramePr>
            <a:graphicFrameLocks noChangeAspect="1"/>
          </p:cNvGraphicFramePr>
          <p:nvPr/>
        </p:nvGraphicFramePr>
        <p:xfrm>
          <a:off x="2781300" y="1193800"/>
          <a:ext cx="3594100" cy="3886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108" name="Graph" r:id="rId9" imgW="3600000" imgH="3888000" progId="Origin50.Graph">
                  <p:embed/>
                </p:oleObj>
              </mc:Choice>
              <mc:Fallback>
                <p:oleObj name="Graph" r:id="rId9" imgW="3600000" imgH="3888000" progId="Origin50.Graph">
                  <p:embed/>
                  <p:pic>
                    <p:nvPicPr>
                      <p:cNvPr id="0" name="Picture 57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81300" y="1193800"/>
                        <a:ext cx="3594100" cy="3886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64678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8332"/>
    </mc:Choice>
    <mc:Fallback xmlns="">
      <p:transition spd="slow" advTm="68332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组合 95"/>
          <p:cNvGrpSpPr>
            <a:grpSpLocks noChangeAspect="1"/>
          </p:cNvGrpSpPr>
          <p:nvPr/>
        </p:nvGrpSpPr>
        <p:grpSpPr>
          <a:xfrm>
            <a:off x="463696" y="1650199"/>
            <a:ext cx="2514057" cy="2520000"/>
            <a:chOff x="3166067" y="1489308"/>
            <a:chExt cx="2154906" cy="2160000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66067" y="1489308"/>
              <a:ext cx="2154906" cy="2160000"/>
            </a:xfrm>
            <a:prstGeom prst="rect">
              <a:avLst/>
            </a:prstGeom>
          </p:spPr>
        </p:pic>
        <p:sp>
          <p:nvSpPr>
            <p:cNvPr id="8" name="任意多边形 7"/>
            <p:cNvSpPr>
              <a:spLocks noChangeAspect="1"/>
            </p:cNvSpPr>
            <p:nvPr/>
          </p:nvSpPr>
          <p:spPr>
            <a:xfrm rot="60000">
              <a:off x="3616127" y="2184006"/>
              <a:ext cx="1008000" cy="947711"/>
            </a:xfrm>
            <a:custGeom>
              <a:avLst/>
              <a:gdLst>
                <a:gd name="connsiteX0" fmla="*/ 0 w 2648197"/>
                <a:gd name="connsiteY0" fmla="*/ 1864426 h 1864426"/>
                <a:gd name="connsiteX1" fmla="*/ 466107 w 2648197"/>
                <a:gd name="connsiteY1" fmla="*/ 0 h 1864426"/>
                <a:gd name="connsiteX2" fmla="*/ 2648197 w 2648197"/>
                <a:gd name="connsiteY2" fmla="*/ 0 h 1864426"/>
                <a:gd name="connsiteX3" fmla="*/ 2182091 w 2648197"/>
                <a:gd name="connsiteY3" fmla="*/ 1864426 h 1864426"/>
                <a:gd name="connsiteX4" fmla="*/ 0 w 2648197"/>
                <a:gd name="connsiteY4" fmla="*/ 1864426 h 1864426"/>
                <a:gd name="connsiteX0" fmla="*/ 44532 w 2692729"/>
                <a:gd name="connsiteY0" fmla="*/ 1864426 h 1864426"/>
                <a:gd name="connsiteX1" fmla="*/ 0 w 2692729"/>
                <a:gd name="connsiteY1" fmla="*/ 0 h 1864426"/>
                <a:gd name="connsiteX2" fmla="*/ 2692729 w 2692729"/>
                <a:gd name="connsiteY2" fmla="*/ 0 h 1864426"/>
                <a:gd name="connsiteX3" fmla="*/ 2226623 w 2692729"/>
                <a:gd name="connsiteY3" fmla="*/ 1864426 h 1864426"/>
                <a:gd name="connsiteX4" fmla="*/ 44532 w 2692729"/>
                <a:gd name="connsiteY4" fmla="*/ 1864426 h 1864426"/>
                <a:gd name="connsiteX0" fmla="*/ 495794 w 2692729"/>
                <a:gd name="connsiteY0" fmla="*/ 1864426 h 1864426"/>
                <a:gd name="connsiteX1" fmla="*/ 0 w 2692729"/>
                <a:gd name="connsiteY1" fmla="*/ 0 h 1864426"/>
                <a:gd name="connsiteX2" fmla="*/ 2692729 w 2692729"/>
                <a:gd name="connsiteY2" fmla="*/ 0 h 1864426"/>
                <a:gd name="connsiteX3" fmla="*/ 2226623 w 2692729"/>
                <a:gd name="connsiteY3" fmla="*/ 1864426 h 1864426"/>
                <a:gd name="connsiteX4" fmla="*/ 495794 w 2692729"/>
                <a:gd name="connsiteY4" fmla="*/ 1864426 h 1864426"/>
                <a:gd name="connsiteX0" fmla="*/ 495794 w 2692729"/>
                <a:gd name="connsiteY0" fmla="*/ 1864426 h 1864426"/>
                <a:gd name="connsiteX1" fmla="*/ 0 w 2692729"/>
                <a:gd name="connsiteY1" fmla="*/ 0 h 1864426"/>
                <a:gd name="connsiteX2" fmla="*/ 2692729 w 2692729"/>
                <a:gd name="connsiteY2" fmla="*/ 0 h 1864426"/>
                <a:gd name="connsiteX3" fmla="*/ 2226623 w 2692729"/>
                <a:gd name="connsiteY3" fmla="*/ 1864426 h 1864426"/>
                <a:gd name="connsiteX4" fmla="*/ 495794 w 2692729"/>
                <a:gd name="connsiteY4" fmla="*/ 1864426 h 1864426"/>
                <a:gd name="connsiteX0" fmla="*/ 495794 w 2692729"/>
                <a:gd name="connsiteY0" fmla="*/ 1864426 h 1864426"/>
                <a:gd name="connsiteX1" fmla="*/ 0 w 2692729"/>
                <a:gd name="connsiteY1" fmla="*/ 0 h 1864426"/>
                <a:gd name="connsiteX2" fmla="*/ 2692729 w 2692729"/>
                <a:gd name="connsiteY2" fmla="*/ 0 h 1864426"/>
                <a:gd name="connsiteX3" fmla="*/ 2226623 w 2692729"/>
                <a:gd name="connsiteY3" fmla="*/ 1864426 h 1864426"/>
                <a:gd name="connsiteX4" fmla="*/ 495794 w 2692729"/>
                <a:gd name="connsiteY4" fmla="*/ 1864426 h 1864426"/>
                <a:gd name="connsiteX0" fmla="*/ 495794 w 2692729"/>
                <a:gd name="connsiteY0" fmla="*/ 1864426 h 1864426"/>
                <a:gd name="connsiteX1" fmla="*/ 0 w 2692729"/>
                <a:gd name="connsiteY1" fmla="*/ 0 h 1864426"/>
                <a:gd name="connsiteX2" fmla="*/ 8906 w 2692729"/>
                <a:gd name="connsiteY2" fmla="*/ 130629 h 1864426"/>
                <a:gd name="connsiteX3" fmla="*/ 2692729 w 2692729"/>
                <a:gd name="connsiteY3" fmla="*/ 0 h 1864426"/>
                <a:gd name="connsiteX4" fmla="*/ 2226623 w 2692729"/>
                <a:gd name="connsiteY4" fmla="*/ 1864426 h 1864426"/>
                <a:gd name="connsiteX5" fmla="*/ 495794 w 2692729"/>
                <a:gd name="connsiteY5" fmla="*/ 1864426 h 1864426"/>
                <a:gd name="connsiteX0" fmla="*/ 495794 w 2858984"/>
                <a:gd name="connsiteY0" fmla="*/ 1864426 h 1864426"/>
                <a:gd name="connsiteX1" fmla="*/ 0 w 2858984"/>
                <a:gd name="connsiteY1" fmla="*/ 0 h 1864426"/>
                <a:gd name="connsiteX2" fmla="*/ 8906 w 2858984"/>
                <a:gd name="connsiteY2" fmla="*/ 130629 h 1864426"/>
                <a:gd name="connsiteX3" fmla="*/ 2692729 w 2858984"/>
                <a:gd name="connsiteY3" fmla="*/ 0 h 1864426"/>
                <a:gd name="connsiteX4" fmla="*/ 2858984 w 2858984"/>
                <a:gd name="connsiteY4" fmla="*/ 23751 h 1864426"/>
                <a:gd name="connsiteX5" fmla="*/ 2226623 w 2858984"/>
                <a:gd name="connsiteY5" fmla="*/ 1864426 h 1864426"/>
                <a:gd name="connsiteX6" fmla="*/ 495794 w 2858984"/>
                <a:gd name="connsiteY6" fmla="*/ 1864426 h 1864426"/>
                <a:gd name="connsiteX0" fmla="*/ 495794 w 2858984"/>
                <a:gd name="connsiteY0" fmla="*/ 1864426 h 1864426"/>
                <a:gd name="connsiteX1" fmla="*/ 0 w 2858984"/>
                <a:gd name="connsiteY1" fmla="*/ 0 h 1864426"/>
                <a:gd name="connsiteX2" fmla="*/ 8906 w 2858984"/>
                <a:gd name="connsiteY2" fmla="*/ 130629 h 1864426"/>
                <a:gd name="connsiteX3" fmla="*/ 2858984 w 2858984"/>
                <a:gd name="connsiteY3" fmla="*/ 23751 h 1864426"/>
                <a:gd name="connsiteX4" fmla="*/ 2226623 w 2858984"/>
                <a:gd name="connsiteY4" fmla="*/ 1864426 h 1864426"/>
                <a:gd name="connsiteX5" fmla="*/ 495794 w 2858984"/>
                <a:gd name="connsiteY5" fmla="*/ 1864426 h 1864426"/>
                <a:gd name="connsiteX0" fmla="*/ 495794 w 2226623"/>
                <a:gd name="connsiteY0" fmla="*/ 1864426 h 1864426"/>
                <a:gd name="connsiteX1" fmla="*/ 0 w 2226623"/>
                <a:gd name="connsiteY1" fmla="*/ 0 h 1864426"/>
                <a:gd name="connsiteX2" fmla="*/ 8906 w 2226623"/>
                <a:gd name="connsiteY2" fmla="*/ 130629 h 1864426"/>
                <a:gd name="connsiteX3" fmla="*/ 2087088 w 2226623"/>
                <a:gd name="connsiteY3" fmla="*/ 534390 h 1864426"/>
                <a:gd name="connsiteX4" fmla="*/ 2226623 w 2226623"/>
                <a:gd name="connsiteY4" fmla="*/ 1864426 h 1864426"/>
                <a:gd name="connsiteX5" fmla="*/ 495794 w 2226623"/>
                <a:gd name="connsiteY5" fmla="*/ 1864426 h 1864426"/>
                <a:gd name="connsiteX0" fmla="*/ 495794 w 2487880"/>
                <a:gd name="connsiteY0" fmla="*/ 1864426 h 2351314"/>
                <a:gd name="connsiteX1" fmla="*/ 0 w 2487880"/>
                <a:gd name="connsiteY1" fmla="*/ 0 h 2351314"/>
                <a:gd name="connsiteX2" fmla="*/ 8906 w 2487880"/>
                <a:gd name="connsiteY2" fmla="*/ 130629 h 2351314"/>
                <a:gd name="connsiteX3" fmla="*/ 2087088 w 2487880"/>
                <a:gd name="connsiteY3" fmla="*/ 534390 h 2351314"/>
                <a:gd name="connsiteX4" fmla="*/ 2487880 w 2487880"/>
                <a:gd name="connsiteY4" fmla="*/ 2351314 h 2351314"/>
                <a:gd name="connsiteX5" fmla="*/ 495794 w 2487880"/>
                <a:gd name="connsiteY5" fmla="*/ 1864426 h 2351314"/>
                <a:gd name="connsiteX0" fmla="*/ 495794 w 2487880"/>
                <a:gd name="connsiteY0" fmla="*/ 1864426 h 2351314"/>
                <a:gd name="connsiteX1" fmla="*/ 0 w 2487880"/>
                <a:gd name="connsiteY1" fmla="*/ 0 h 2351314"/>
                <a:gd name="connsiteX2" fmla="*/ 2087088 w 2487880"/>
                <a:gd name="connsiteY2" fmla="*/ 534390 h 2351314"/>
                <a:gd name="connsiteX3" fmla="*/ 2487880 w 2487880"/>
                <a:gd name="connsiteY3" fmla="*/ 2351314 h 2351314"/>
                <a:gd name="connsiteX4" fmla="*/ 495794 w 2487880"/>
                <a:gd name="connsiteY4" fmla="*/ 1864426 h 2351314"/>
                <a:gd name="connsiteX0" fmla="*/ 495794 w 2487880"/>
                <a:gd name="connsiteY0" fmla="*/ 1864426 h 2351314"/>
                <a:gd name="connsiteX1" fmla="*/ 0 w 2487880"/>
                <a:gd name="connsiteY1" fmla="*/ 0 h 2351314"/>
                <a:gd name="connsiteX2" fmla="*/ 2087088 w 2487880"/>
                <a:gd name="connsiteY2" fmla="*/ 534390 h 2351314"/>
                <a:gd name="connsiteX3" fmla="*/ 2487880 w 2487880"/>
                <a:gd name="connsiteY3" fmla="*/ 2351314 h 2351314"/>
                <a:gd name="connsiteX4" fmla="*/ 495794 w 2487880"/>
                <a:gd name="connsiteY4" fmla="*/ 1864426 h 2351314"/>
                <a:gd name="connsiteX0" fmla="*/ 495794 w 2487880"/>
                <a:gd name="connsiteY0" fmla="*/ 1864426 h 2351314"/>
                <a:gd name="connsiteX1" fmla="*/ 0 w 2487880"/>
                <a:gd name="connsiteY1" fmla="*/ 0 h 2351314"/>
                <a:gd name="connsiteX2" fmla="*/ 2087088 w 2487880"/>
                <a:gd name="connsiteY2" fmla="*/ 534390 h 2351314"/>
                <a:gd name="connsiteX3" fmla="*/ 2487880 w 2487880"/>
                <a:gd name="connsiteY3" fmla="*/ 2351314 h 2351314"/>
                <a:gd name="connsiteX4" fmla="*/ 495794 w 2487880"/>
                <a:gd name="connsiteY4" fmla="*/ 1864426 h 2351314"/>
                <a:gd name="connsiteX0" fmla="*/ 495794 w 2487880"/>
                <a:gd name="connsiteY0" fmla="*/ 1864426 h 2351314"/>
                <a:gd name="connsiteX1" fmla="*/ 0 w 2487880"/>
                <a:gd name="connsiteY1" fmla="*/ 0 h 2351314"/>
                <a:gd name="connsiteX2" fmla="*/ 2087088 w 2487880"/>
                <a:gd name="connsiteY2" fmla="*/ 534390 h 2351314"/>
                <a:gd name="connsiteX3" fmla="*/ 2487880 w 2487880"/>
                <a:gd name="connsiteY3" fmla="*/ 2351314 h 2351314"/>
                <a:gd name="connsiteX4" fmla="*/ 495794 w 2487880"/>
                <a:gd name="connsiteY4" fmla="*/ 1864426 h 2351314"/>
                <a:gd name="connsiteX0" fmla="*/ 341415 w 2487880"/>
                <a:gd name="connsiteY0" fmla="*/ 1864426 h 2351314"/>
                <a:gd name="connsiteX1" fmla="*/ 0 w 2487880"/>
                <a:gd name="connsiteY1" fmla="*/ 0 h 2351314"/>
                <a:gd name="connsiteX2" fmla="*/ 2087088 w 2487880"/>
                <a:gd name="connsiteY2" fmla="*/ 534390 h 2351314"/>
                <a:gd name="connsiteX3" fmla="*/ 2487880 w 2487880"/>
                <a:gd name="connsiteY3" fmla="*/ 2351314 h 2351314"/>
                <a:gd name="connsiteX4" fmla="*/ 341415 w 2487880"/>
                <a:gd name="connsiteY4" fmla="*/ 1864426 h 2351314"/>
                <a:gd name="connsiteX0" fmla="*/ 341415 w 2487880"/>
                <a:gd name="connsiteY0" fmla="*/ 1864426 h 2351314"/>
                <a:gd name="connsiteX1" fmla="*/ 0 w 2487880"/>
                <a:gd name="connsiteY1" fmla="*/ 0 h 2351314"/>
                <a:gd name="connsiteX2" fmla="*/ 2087088 w 2487880"/>
                <a:gd name="connsiteY2" fmla="*/ 534390 h 2351314"/>
                <a:gd name="connsiteX3" fmla="*/ 2487880 w 2487880"/>
                <a:gd name="connsiteY3" fmla="*/ 2351314 h 2351314"/>
                <a:gd name="connsiteX4" fmla="*/ 341415 w 2487880"/>
                <a:gd name="connsiteY4" fmla="*/ 1864426 h 2351314"/>
                <a:gd name="connsiteX0" fmla="*/ 341415 w 2487880"/>
                <a:gd name="connsiteY0" fmla="*/ 1864426 h 2351314"/>
                <a:gd name="connsiteX1" fmla="*/ 0 w 2487880"/>
                <a:gd name="connsiteY1" fmla="*/ 0 h 2351314"/>
                <a:gd name="connsiteX2" fmla="*/ 2087088 w 2487880"/>
                <a:gd name="connsiteY2" fmla="*/ 534390 h 2351314"/>
                <a:gd name="connsiteX3" fmla="*/ 2487880 w 2487880"/>
                <a:gd name="connsiteY3" fmla="*/ 2351314 h 2351314"/>
                <a:gd name="connsiteX4" fmla="*/ 341415 w 2487880"/>
                <a:gd name="connsiteY4" fmla="*/ 1864426 h 2351314"/>
                <a:gd name="connsiteX0" fmla="*/ 415773 w 2562238"/>
                <a:gd name="connsiteY0" fmla="*/ 1864426 h 2351314"/>
                <a:gd name="connsiteX1" fmla="*/ 0 w 2562238"/>
                <a:gd name="connsiteY1" fmla="*/ 0 h 2351314"/>
                <a:gd name="connsiteX2" fmla="*/ 2161446 w 2562238"/>
                <a:gd name="connsiteY2" fmla="*/ 534390 h 2351314"/>
                <a:gd name="connsiteX3" fmla="*/ 2562238 w 2562238"/>
                <a:gd name="connsiteY3" fmla="*/ 2351314 h 2351314"/>
                <a:gd name="connsiteX4" fmla="*/ 415773 w 2562238"/>
                <a:gd name="connsiteY4" fmla="*/ 1864426 h 2351314"/>
                <a:gd name="connsiteX0" fmla="*/ 490131 w 2562238"/>
                <a:gd name="connsiteY0" fmla="*/ 1864426 h 2351314"/>
                <a:gd name="connsiteX1" fmla="*/ 0 w 2562238"/>
                <a:gd name="connsiteY1" fmla="*/ 0 h 2351314"/>
                <a:gd name="connsiteX2" fmla="*/ 2161446 w 2562238"/>
                <a:gd name="connsiteY2" fmla="*/ 534390 h 2351314"/>
                <a:gd name="connsiteX3" fmla="*/ 2562238 w 2562238"/>
                <a:gd name="connsiteY3" fmla="*/ 2351314 h 2351314"/>
                <a:gd name="connsiteX4" fmla="*/ 490131 w 2562238"/>
                <a:gd name="connsiteY4" fmla="*/ 1864426 h 2351314"/>
                <a:gd name="connsiteX0" fmla="*/ 409576 w 2562238"/>
                <a:gd name="connsiteY0" fmla="*/ 1793174 h 2351314"/>
                <a:gd name="connsiteX1" fmla="*/ 0 w 2562238"/>
                <a:gd name="connsiteY1" fmla="*/ 0 h 2351314"/>
                <a:gd name="connsiteX2" fmla="*/ 2161446 w 2562238"/>
                <a:gd name="connsiteY2" fmla="*/ 534390 h 2351314"/>
                <a:gd name="connsiteX3" fmla="*/ 2562238 w 2562238"/>
                <a:gd name="connsiteY3" fmla="*/ 2351314 h 2351314"/>
                <a:gd name="connsiteX4" fmla="*/ 409576 w 2562238"/>
                <a:gd name="connsiteY4" fmla="*/ 1793174 h 2351314"/>
                <a:gd name="connsiteX0" fmla="*/ 409576 w 2562238"/>
                <a:gd name="connsiteY0" fmla="*/ 1793174 h 2351314"/>
                <a:gd name="connsiteX1" fmla="*/ 0 w 2562238"/>
                <a:gd name="connsiteY1" fmla="*/ 0 h 2351314"/>
                <a:gd name="connsiteX2" fmla="*/ 2134938 w 2562238"/>
                <a:gd name="connsiteY2" fmla="*/ 496290 h 2351314"/>
                <a:gd name="connsiteX3" fmla="*/ 2562238 w 2562238"/>
                <a:gd name="connsiteY3" fmla="*/ 2351314 h 2351314"/>
                <a:gd name="connsiteX4" fmla="*/ 409576 w 2562238"/>
                <a:gd name="connsiteY4" fmla="*/ 1793174 h 2351314"/>
                <a:gd name="connsiteX0" fmla="*/ 409576 w 2562238"/>
                <a:gd name="connsiteY0" fmla="*/ 1793174 h 2351314"/>
                <a:gd name="connsiteX1" fmla="*/ 0 w 2562238"/>
                <a:gd name="connsiteY1" fmla="*/ 0 h 2351314"/>
                <a:gd name="connsiteX2" fmla="*/ 2134938 w 2562238"/>
                <a:gd name="connsiteY2" fmla="*/ 502640 h 2351314"/>
                <a:gd name="connsiteX3" fmla="*/ 2562238 w 2562238"/>
                <a:gd name="connsiteY3" fmla="*/ 2351314 h 2351314"/>
                <a:gd name="connsiteX4" fmla="*/ 409576 w 2562238"/>
                <a:gd name="connsiteY4" fmla="*/ 1793174 h 2351314"/>
                <a:gd name="connsiteX0" fmla="*/ 409576 w 2608625"/>
                <a:gd name="connsiteY0" fmla="*/ 1793174 h 2344964"/>
                <a:gd name="connsiteX1" fmla="*/ 0 w 2608625"/>
                <a:gd name="connsiteY1" fmla="*/ 0 h 2344964"/>
                <a:gd name="connsiteX2" fmla="*/ 2134938 w 2608625"/>
                <a:gd name="connsiteY2" fmla="*/ 502640 h 2344964"/>
                <a:gd name="connsiteX3" fmla="*/ 2608625 w 2608625"/>
                <a:gd name="connsiteY3" fmla="*/ 2344964 h 2344964"/>
                <a:gd name="connsiteX4" fmla="*/ 409576 w 2608625"/>
                <a:gd name="connsiteY4" fmla="*/ 1793174 h 2344964"/>
                <a:gd name="connsiteX0" fmla="*/ 409576 w 2608625"/>
                <a:gd name="connsiteY0" fmla="*/ 1793174 h 2325914"/>
                <a:gd name="connsiteX1" fmla="*/ 0 w 2608625"/>
                <a:gd name="connsiteY1" fmla="*/ 0 h 2325914"/>
                <a:gd name="connsiteX2" fmla="*/ 2134938 w 2608625"/>
                <a:gd name="connsiteY2" fmla="*/ 502640 h 2325914"/>
                <a:gd name="connsiteX3" fmla="*/ 2608625 w 2608625"/>
                <a:gd name="connsiteY3" fmla="*/ 2325914 h 2325914"/>
                <a:gd name="connsiteX4" fmla="*/ 409576 w 2608625"/>
                <a:gd name="connsiteY4" fmla="*/ 1793174 h 2325914"/>
                <a:gd name="connsiteX0" fmla="*/ 409576 w 2601998"/>
                <a:gd name="connsiteY0" fmla="*/ 1793174 h 2325914"/>
                <a:gd name="connsiteX1" fmla="*/ 0 w 2601998"/>
                <a:gd name="connsiteY1" fmla="*/ 0 h 2325914"/>
                <a:gd name="connsiteX2" fmla="*/ 2134938 w 2601998"/>
                <a:gd name="connsiteY2" fmla="*/ 502640 h 2325914"/>
                <a:gd name="connsiteX3" fmla="*/ 2601998 w 2601998"/>
                <a:gd name="connsiteY3" fmla="*/ 2325914 h 2325914"/>
                <a:gd name="connsiteX4" fmla="*/ 409576 w 2601998"/>
                <a:gd name="connsiteY4" fmla="*/ 1793174 h 2325914"/>
                <a:gd name="connsiteX0" fmla="*/ 409576 w 2588744"/>
                <a:gd name="connsiteY0" fmla="*/ 1793174 h 2332264"/>
                <a:gd name="connsiteX1" fmla="*/ 0 w 2588744"/>
                <a:gd name="connsiteY1" fmla="*/ 0 h 2332264"/>
                <a:gd name="connsiteX2" fmla="*/ 2134938 w 2588744"/>
                <a:gd name="connsiteY2" fmla="*/ 502640 h 2332264"/>
                <a:gd name="connsiteX3" fmla="*/ 2588744 w 2588744"/>
                <a:gd name="connsiteY3" fmla="*/ 2332264 h 2332264"/>
                <a:gd name="connsiteX4" fmla="*/ 409576 w 2588744"/>
                <a:gd name="connsiteY4" fmla="*/ 1793174 h 2332264"/>
                <a:gd name="connsiteX0" fmla="*/ 442710 w 2588744"/>
                <a:gd name="connsiteY0" fmla="*/ 1786824 h 2332264"/>
                <a:gd name="connsiteX1" fmla="*/ 0 w 2588744"/>
                <a:gd name="connsiteY1" fmla="*/ 0 h 2332264"/>
                <a:gd name="connsiteX2" fmla="*/ 2134938 w 2588744"/>
                <a:gd name="connsiteY2" fmla="*/ 502640 h 2332264"/>
                <a:gd name="connsiteX3" fmla="*/ 2588744 w 2588744"/>
                <a:gd name="connsiteY3" fmla="*/ 2332264 h 2332264"/>
                <a:gd name="connsiteX4" fmla="*/ 442710 w 2588744"/>
                <a:gd name="connsiteY4" fmla="*/ 1786824 h 2332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744" h="2332264">
                  <a:moveTo>
                    <a:pt x="442710" y="1786824"/>
                  </a:moveTo>
                  <a:lnTo>
                    <a:pt x="0" y="0"/>
                  </a:lnTo>
                  <a:lnTo>
                    <a:pt x="2134938" y="502640"/>
                  </a:lnTo>
                  <a:lnTo>
                    <a:pt x="2588744" y="2332264"/>
                  </a:lnTo>
                  <a:lnTo>
                    <a:pt x="442710" y="1786824"/>
                  </a:lnTo>
                  <a:close/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7" name="文本框 96"/>
          <p:cNvSpPr txBox="1"/>
          <p:nvPr/>
        </p:nvSpPr>
        <p:spPr>
          <a:xfrm>
            <a:off x="1407440" y="2196386"/>
            <a:ext cx="4629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smtClean="0">
                <a:solidFill>
                  <a:srgbClr val="9E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2400" baseline="-25000" smtClean="0">
                <a:solidFill>
                  <a:srgbClr val="9E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CN" altLang="en-US" sz="2400" baseline="-25000">
              <a:solidFill>
                <a:srgbClr val="9E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5074" y="1650199"/>
            <a:ext cx="2520000" cy="2520000"/>
          </a:xfrm>
          <a:prstGeom prst="rect">
            <a:avLst/>
          </a:prstGeom>
        </p:spPr>
      </p:pic>
      <p:sp>
        <p:nvSpPr>
          <p:cNvPr id="14" name="平行四边形 3"/>
          <p:cNvSpPr/>
          <p:nvPr/>
        </p:nvSpPr>
        <p:spPr>
          <a:xfrm rot="21240000">
            <a:off x="4439969" y="2558767"/>
            <a:ext cx="1001520" cy="482176"/>
          </a:xfrm>
          <a:custGeom>
            <a:avLst/>
            <a:gdLst>
              <a:gd name="connsiteX0" fmla="*/ 0 w 2476500"/>
              <a:gd name="connsiteY0" fmla="*/ 1181100 h 1181100"/>
              <a:gd name="connsiteX1" fmla="*/ 295275 w 2476500"/>
              <a:gd name="connsiteY1" fmla="*/ 0 h 1181100"/>
              <a:gd name="connsiteX2" fmla="*/ 2476500 w 2476500"/>
              <a:gd name="connsiteY2" fmla="*/ 0 h 1181100"/>
              <a:gd name="connsiteX3" fmla="*/ 2181225 w 2476500"/>
              <a:gd name="connsiteY3" fmla="*/ 1181100 h 1181100"/>
              <a:gd name="connsiteX4" fmla="*/ 0 w 2476500"/>
              <a:gd name="connsiteY4" fmla="*/ 1181100 h 1181100"/>
              <a:gd name="connsiteX0" fmla="*/ 0 w 2476500"/>
              <a:gd name="connsiteY0" fmla="*/ 1181100 h 1181100"/>
              <a:gd name="connsiteX1" fmla="*/ 66675 w 2476500"/>
              <a:gd name="connsiteY1" fmla="*/ 25400 h 1181100"/>
              <a:gd name="connsiteX2" fmla="*/ 2476500 w 2476500"/>
              <a:gd name="connsiteY2" fmla="*/ 0 h 1181100"/>
              <a:gd name="connsiteX3" fmla="*/ 2181225 w 2476500"/>
              <a:gd name="connsiteY3" fmla="*/ 1181100 h 1181100"/>
              <a:gd name="connsiteX4" fmla="*/ 0 w 2476500"/>
              <a:gd name="connsiteY4" fmla="*/ 1181100 h 1181100"/>
              <a:gd name="connsiteX0" fmla="*/ 0 w 2425700"/>
              <a:gd name="connsiteY0" fmla="*/ 1282700 h 1282700"/>
              <a:gd name="connsiteX1" fmla="*/ 66675 w 2425700"/>
              <a:gd name="connsiteY1" fmla="*/ 127000 h 1282700"/>
              <a:gd name="connsiteX2" fmla="*/ 2425700 w 2425700"/>
              <a:gd name="connsiteY2" fmla="*/ 0 h 1282700"/>
              <a:gd name="connsiteX3" fmla="*/ 2181225 w 2425700"/>
              <a:gd name="connsiteY3" fmla="*/ 1282700 h 1282700"/>
              <a:gd name="connsiteX4" fmla="*/ 0 w 2425700"/>
              <a:gd name="connsiteY4" fmla="*/ 1282700 h 1282700"/>
              <a:gd name="connsiteX0" fmla="*/ 0 w 2425700"/>
              <a:gd name="connsiteY0" fmla="*/ 1282700 h 1282700"/>
              <a:gd name="connsiteX1" fmla="*/ 66675 w 2425700"/>
              <a:gd name="connsiteY1" fmla="*/ 127000 h 1282700"/>
              <a:gd name="connsiteX2" fmla="*/ 2425700 w 2425700"/>
              <a:gd name="connsiteY2" fmla="*/ 0 h 1282700"/>
              <a:gd name="connsiteX3" fmla="*/ 2384425 w 2425700"/>
              <a:gd name="connsiteY3" fmla="*/ 1155700 h 1282700"/>
              <a:gd name="connsiteX4" fmla="*/ 0 w 2425700"/>
              <a:gd name="connsiteY4" fmla="*/ 1282700 h 1282700"/>
              <a:gd name="connsiteX0" fmla="*/ 0 w 2425700"/>
              <a:gd name="connsiteY0" fmla="*/ 1282700 h 1282700"/>
              <a:gd name="connsiteX1" fmla="*/ 69850 w 2425700"/>
              <a:gd name="connsiteY1" fmla="*/ 136525 h 1282700"/>
              <a:gd name="connsiteX2" fmla="*/ 2425700 w 2425700"/>
              <a:gd name="connsiteY2" fmla="*/ 0 h 1282700"/>
              <a:gd name="connsiteX3" fmla="*/ 2384425 w 2425700"/>
              <a:gd name="connsiteY3" fmla="*/ 1155700 h 1282700"/>
              <a:gd name="connsiteX4" fmla="*/ 0 w 2425700"/>
              <a:gd name="connsiteY4" fmla="*/ 1282700 h 1282700"/>
              <a:gd name="connsiteX0" fmla="*/ 0 w 2447925"/>
              <a:gd name="connsiteY0" fmla="*/ 1282700 h 1282700"/>
              <a:gd name="connsiteX1" fmla="*/ 92075 w 2447925"/>
              <a:gd name="connsiteY1" fmla="*/ 136525 h 1282700"/>
              <a:gd name="connsiteX2" fmla="*/ 2447925 w 2447925"/>
              <a:gd name="connsiteY2" fmla="*/ 0 h 1282700"/>
              <a:gd name="connsiteX3" fmla="*/ 2406650 w 2447925"/>
              <a:gd name="connsiteY3" fmla="*/ 1155700 h 1282700"/>
              <a:gd name="connsiteX4" fmla="*/ 0 w 2447925"/>
              <a:gd name="connsiteY4" fmla="*/ 1282700 h 1282700"/>
              <a:gd name="connsiteX0" fmla="*/ 0 w 2435225"/>
              <a:gd name="connsiteY0" fmla="*/ 1295400 h 1295400"/>
              <a:gd name="connsiteX1" fmla="*/ 79375 w 2435225"/>
              <a:gd name="connsiteY1" fmla="*/ 136525 h 1295400"/>
              <a:gd name="connsiteX2" fmla="*/ 2435225 w 2435225"/>
              <a:gd name="connsiteY2" fmla="*/ 0 h 1295400"/>
              <a:gd name="connsiteX3" fmla="*/ 2393950 w 2435225"/>
              <a:gd name="connsiteY3" fmla="*/ 1155700 h 1295400"/>
              <a:gd name="connsiteX4" fmla="*/ 0 w 2435225"/>
              <a:gd name="connsiteY4" fmla="*/ 1295400 h 1295400"/>
              <a:gd name="connsiteX0" fmla="*/ 0 w 2441575"/>
              <a:gd name="connsiteY0" fmla="*/ 1289050 h 1289050"/>
              <a:gd name="connsiteX1" fmla="*/ 85725 w 2441575"/>
              <a:gd name="connsiteY1" fmla="*/ 136525 h 1289050"/>
              <a:gd name="connsiteX2" fmla="*/ 2441575 w 2441575"/>
              <a:gd name="connsiteY2" fmla="*/ 0 h 1289050"/>
              <a:gd name="connsiteX3" fmla="*/ 2400300 w 2441575"/>
              <a:gd name="connsiteY3" fmla="*/ 1155700 h 1289050"/>
              <a:gd name="connsiteX4" fmla="*/ 0 w 2441575"/>
              <a:gd name="connsiteY4" fmla="*/ 1289050 h 1289050"/>
              <a:gd name="connsiteX0" fmla="*/ 0 w 2429669"/>
              <a:gd name="connsiteY0" fmla="*/ 1296193 h 1296193"/>
              <a:gd name="connsiteX1" fmla="*/ 73819 w 2429669"/>
              <a:gd name="connsiteY1" fmla="*/ 136525 h 1296193"/>
              <a:gd name="connsiteX2" fmla="*/ 2429669 w 2429669"/>
              <a:gd name="connsiteY2" fmla="*/ 0 h 1296193"/>
              <a:gd name="connsiteX3" fmla="*/ 2388394 w 2429669"/>
              <a:gd name="connsiteY3" fmla="*/ 1155700 h 1296193"/>
              <a:gd name="connsiteX4" fmla="*/ 0 w 2429669"/>
              <a:gd name="connsiteY4" fmla="*/ 1296193 h 1296193"/>
              <a:gd name="connsiteX0" fmla="*/ 0 w 2432051"/>
              <a:gd name="connsiteY0" fmla="*/ 1289049 h 1289049"/>
              <a:gd name="connsiteX1" fmla="*/ 76201 w 2432051"/>
              <a:gd name="connsiteY1" fmla="*/ 136525 h 1289049"/>
              <a:gd name="connsiteX2" fmla="*/ 2432051 w 2432051"/>
              <a:gd name="connsiteY2" fmla="*/ 0 h 1289049"/>
              <a:gd name="connsiteX3" fmla="*/ 2390776 w 2432051"/>
              <a:gd name="connsiteY3" fmla="*/ 1155700 h 1289049"/>
              <a:gd name="connsiteX4" fmla="*/ 0 w 2432051"/>
              <a:gd name="connsiteY4" fmla="*/ 1289049 h 1289049"/>
              <a:gd name="connsiteX0" fmla="*/ 0 w 2432051"/>
              <a:gd name="connsiteY0" fmla="*/ 1289049 h 1289049"/>
              <a:gd name="connsiteX1" fmla="*/ 76201 w 2432051"/>
              <a:gd name="connsiteY1" fmla="*/ 136525 h 1289049"/>
              <a:gd name="connsiteX2" fmla="*/ 2432051 w 2432051"/>
              <a:gd name="connsiteY2" fmla="*/ 0 h 1289049"/>
              <a:gd name="connsiteX3" fmla="*/ 2387601 w 2432051"/>
              <a:gd name="connsiteY3" fmla="*/ 1136650 h 1289049"/>
              <a:gd name="connsiteX4" fmla="*/ 0 w 2432051"/>
              <a:gd name="connsiteY4" fmla="*/ 1289049 h 1289049"/>
              <a:gd name="connsiteX0" fmla="*/ 0 w 2432051"/>
              <a:gd name="connsiteY0" fmla="*/ 1289049 h 1289049"/>
              <a:gd name="connsiteX1" fmla="*/ 76201 w 2432051"/>
              <a:gd name="connsiteY1" fmla="*/ 136525 h 1289049"/>
              <a:gd name="connsiteX2" fmla="*/ 2432051 w 2432051"/>
              <a:gd name="connsiteY2" fmla="*/ 0 h 1289049"/>
              <a:gd name="connsiteX3" fmla="*/ 2400301 w 2432051"/>
              <a:gd name="connsiteY3" fmla="*/ 1127125 h 1289049"/>
              <a:gd name="connsiteX4" fmla="*/ 0 w 2432051"/>
              <a:gd name="connsiteY4" fmla="*/ 1289049 h 1289049"/>
              <a:gd name="connsiteX0" fmla="*/ 0 w 2432051"/>
              <a:gd name="connsiteY0" fmla="*/ 1289049 h 1289049"/>
              <a:gd name="connsiteX1" fmla="*/ 76201 w 2432051"/>
              <a:gd name="connsiteY1" fmla="*/ 136525 h 1289049"/>
              <a:gd name="connsiteX2" fmla="*/ 2432051 w 2432051"/>
              <a:gd name="connsiteY2" fmla="*/ 0 h 1289049"/>
              <a:gd name="connsiteX3" fmla="*/ 2393951 w 2432051"/>
              <a:gd name="connsiteY3" fmla="*/ 1133475 h 1289049"/>
              <a:gd name="connsiteX4" fmla="*/ 0 w 2432051"/>
              <a:gd name="connsiteY4" fmla="*/ 1289049 h 1289049"/>
              <a:gd name="connsiteX0" fmla="*/ 0 w 2416176"/>
              <a:gd name="connsiteY0" fmla="*/ 1301749 h 1301749"/>
              <a:gd name="connsiteX1" fmla="*/ 76201 w 2416176"/>
              <a:gd name="connsiteY1" fmla="*/ 149225 h 1301749"/>
              <a:gd name="connsiteX2" fmla="*/ 2416176 w 2416176"/>
              <a:gd name="connsiteY2" fmla="*/ 0 h 1301749"/>
              <a:gd name="connsiteX3" fmla="*/ 2393951 w 2416176"/>
              <a:gd name="connsiteY3" fmla="*/ 1146175 h 1301749"/>
              <a:gd name="connsiteX4" fmla="*/ 0 w 2416176"/>
              <a:gd name="connsiteY4" fmla="*/ 1301749 h 1301749"/>
              <a:gd name="connsiteX0" fmla="*/ 0 w 2416176"/>
              <a:gd name="connsiteY0" fmla="*/ 1301749 h 1863725"/>
              <a:gd name="connsiteX1" fmla="*/ 76201 w 2416176"/>
              <a:gd name="connsiteY1" fmla="*/ 149225 h 1863725"/>
              <a:gd name="connsiteX2" fmla="*/ 2416176 w 2416176"/>
              <a:gd name="connsiteY2" fmla="*/ 0 h 1863725"/>
              <a:gd name="connsiteX3" fmla="*/ 2260601 w 2416176"/>
              <a:gd name="connsiteY3" fmla="*/ 1863725 h 1863725"/>
              <a:gd name="connsiteX4" fmla="*/ 0 w 2416176"/>
              <a:gd name="connsiteY4" fmla="*/ 1301749 h 1863725"/>
              <a:gd name="connsiteX0" fmla="*/ 0 w 2282826"/>
              <a:gd name="connsiteY0" fmla="*/ 1152524 h 1714500"/>
              <a:gd name="connsiteX1" fmla="*/ 76201 w 2282826"/>
              <a:gd name="connsiteY1" fmla="*/ 0 h 1714500"/>
              <a:gd name="connsiteX2" fmla="*/ 2282826 w 2282826"/>
              <a:gd name="connsiteY2" fmla="*/ 574675 h 1714500"/>
              <a:gd name="connsiteX3" fmla="*/ 2260601 w 2282826"/>
              <a:gd name="connsiteY3" fmla="*/ 1714500 h 1714500"/>
              <a:gd name="connsiteX4" fmla="*/ 0 w 2282826"/>
              <a:gd name="connsiteY4" fmla="*/ 1152524 h 1714500"/>
              <a:gd name="connsiteX0" fmla="*/ 0 w 2282826"/>
              <a:gd name="connsiteY0" fmla="*/ 1152524 h 1714500"/>
              <a:gd name="connsiteX1" fmla="*/ 76201 w 2282826"/>
              <a:gd name="connsiteY1" fmla="*/ 0 h 1714500"/>
              <a:gd name="connsiteX2" fmla="*/ 2282826 w 2282826"/>
              <a:gd name="connsiteY2" fmla="*/ 574675 h 1714500"/>
              <a:gd name="connsiteX3" fmla="*/ 2245361 w 2282826"/>
              <a:gd name="connsiteY3" fmla="*/ 1714500 h 1714500"/>
              <a:gd name="connsiteX4" fmla="*/ 0 w 2282826"/>
              <a:gd name="connsiteY4" fmla="*/ 1152524 h 1714500"/>
              <a:gd name="connsiteX0" fmla="*/ 0 w 2282826"/>
              <a:gd name="connsiteY0" fmla="*/ 1158874 h 1720850"/>
              <a:gd name="connsiteX1" fmla="*/ 57151 w 2282826"/>
              <a:gd name="connsiteY1" fmla="*/ 0 h 1720850"/>
              <a:gd name="connsiteX2" fmla="*/ 2282826 w 2282826"/>
              <a:gd name="connsiteY2" fmla="*/ 581025 h 1720850"/>
              <a:gd name="connsiteX3" fmla="*/ 2245361 w 2282826"/>
              <a:gd name="connsiteY3" fmla="*/ 1720850 h 1720850"/>
              <a:gd name="connsiteX4" fmla="*/ 0 w 2282826"/>
              <a:gd name="connsiteY4" fmla="*/ 1158874 h 1720850"/>
              <a:gd name="connsiteX0" fmla="*/ 0 w 2282826"/>
              <a:gd name="connsiteY0" fmla="*/ 1177924 h 1720850"/>
              <a:gd name="connsiteX1" fmla="*/ 57151 w 2282826"/>
              <a:gd name="connsiteY1" fmla="*/ 0 h 1720850"/>
              <a:gd name="connsiteX2" fmla="*/ 2282826 w 2282826"/>
              <a:gd name="connsiteY2" fmla="*/ 581025 h 1720850"/>
              <a:gd name="connsiteX3" fmla="*/ 2245361 w 2282826"/>
              <a:gd name="connsiteY3" fmla="*/ 1720850 h 1720850"/>
              <a:gd name="connsiteX4" fmla="*/ 0 w 2282826"/>
              <a:gd name="connsiteY4" fmla="*/ 1177924 h 1720850"/>
              <a:gd name="connsiteX0" fmla="*/ 0 w 2282826"/>
              <a:gd name="connsiteY0" fmla="*/ 1182687 h 1725613"/>
              <a:gd name="connsiteX1" fmla="*/ 52389 w 2282826"/>
              <a:gd name="connsiteY1" fmla="*/ 0 h 1725613"/>
              <a:gd name="connsiteX2" fmla="*/ 2282826 w 2282826"/>
              <a:gd name="connsiteY2" fmla="*/ 585788 h 1725613"/>
              <a:gd name="connsiteX3" fmla="*/ 2245361 w 2282826"/>
              <a:gd name="connsiteY3" fmla="*/ 1725613 h 1725613"/>
              <a:gd name="connsiteX4" fmla="*/ 0 w 2282826"/>
              <a:gd name="connsiteY4" fmla="*/ 1182687 h 1725613"/>
              <a:gd name="connsiteX0" fmla="*/ 0 w 2282826"/>
              <a:gd name="connsiteY0" fmla="*/ 1182687 h 1725613"/>
              <a:gd name="connsiteX1" fmla="*/ 52389 w 2282826"/>
              <a:gd name="connsiteY1" fmla="*/ 0 h 1725613"/>
              <a:gd name="connsiteX2" fmla="*/ 2282826 w 2282826"/>
              <a:gd name="connsiteY2" fmla="*/ 633413 h 1725613"/>
              <a:gd name="connsiteX3" fmla="*/ 2245361 w 2282826"/>
              <a:gd name="connsiteY3" fmla="*/ 1725613 h 1725613"/>
              <a:gd name="connsiteX4" fmla="*/ 0 w 2282826"/>
              <a:gd name="connsiteY4" fmla="*/ 1182687 h 1725613"/>
              <a:gd name="connsiteX0" fmla="*/ 0 w 2282826"/>
              <a:gd name="connsiteY0" fmla="*/ 1182687 h 1801813"/>
              <a:gd name="connsiteX1" fmla="*/ 52389 w 2282826"/>
              <a:gd name="connsiteY1" fmla="*/ 0 h 1801813"/>
              <a:gd name="connsiteX2" fmla="*/ 2282826 w 2282826"/>
              <a:gd name="connsiteY2" fmla="*/ 633413 h 1801813"/>
              <a:gd name="connsiteX3" fmla="*/ 2231074 w 2282826"/>
              <a:gd name="connsiteY3" fmla="*/ 1801813 h 1801813"/>
              <a:gd name="connsiteX4" fmla="*/ 0 w 2282826"/>
              <a:gd name="connsiteY4" fmla="*/ 1182687 h 1801813"/>
              <a:gd name="connsiteX0" fmla="*/ 0 w 2282826"/>
              <a:gd name="connsiteY0" fmla="*/ 1182687 h 1813719"/>
              <a:gd name="connsiteX1" fmla="*/ 52389 w 2282826"/>
              <a:gd name="connsiteY1" fmla="*/ 0 h 1813719"/>
              <a:gd name="connsiteX2" fmla="*/ 2282826 w 2282826"/>
              <a:gd name="connsiteY2" fmla="*/ 633413 h 1813719"/>
              <a:gd name="connsiteX3" fmla="*/ 2228693 w 2282826"/>
              <a:gd name="connsiteY3" fmla="*/ 1813719 h 1813719"/>
              <a:gd name="connsiteX4" fmla="*/ 0 w 2282826"/>
              <a:gd name="connsiteY4" fmla="*/ 1182687 h 1813719"/>
              <a:gd name="connsiteX0" fmla="*/ 0 w 2679066"/>
              <a:gd name="connsiteY0" fmla="*/ 1875154 h 2506186"/>
              <a:gd name="connsiteX1" fmla="*/ 52389 w 2679066"/>
              <a:gd name="connsiteY1" fmla="*/ 692467 h 2506186"/>
              <a:gd name="connsiteX2" fmla="*/ 2679066 w 2679066"/>
              <a:gd name="connsiteY2" fmla="*/ 0 h 2506186"/>
              <a:gd name="connsiteX3" fmla="*/ 2228693 w 2679066"/>
              <a:gd name="connsiteY3" fmla="*/ 2506186 h 2506186"/>
              <a:gd name="connsiteX4" fmla="*/ 0 w 2679066"/>
              <a:gd name="connsiteY4" fmla="*/ 1875154 h 2506186"/>
              <a:gd name="connsiteX0" fmla="*/ 0 w 2679066"/>
              <a:gd name="connsiteY0" fmla="*/ 1875154 h 1875154"/>
              <a:gd name="connsiteX1" fmla="*/ 52389 w 2679066"/>
              <a:gd name="connsiteY1" fmla="*/ 692467 h 1875154"/>
              <a:gd name="connsiteX2" fmla="*/ 2679066 w 2679066"/>
              <a:gd name="connsiteY2" fmla="*/ 0 h 1875154"/>
              <a:gd name="connsiteX3" fmla="*/ 2602073 w 2679066"/>
              <a:gd name="connsiteY3" fmla="*/ 1584166 h 1875154"/>
              <a:gd name="connsiteX4" fmla="*/ 0 w 2679066"/>
              <a:gd name="connsiteY4" fmla="*/ 1875154 h 1875154"/>
              <a:gd name="connsiteX0" fmla="*/ 0 w 2740026"/>
              <a:gd name="connsiteY0" fmla="*/ 2301874 h 2301874"/>
              <a:gd name="connsiteX1" fmla="*/ 113349 w 2740026"/>
              <a:gd name="connsiteY1" fmla="*/ 692467 h 2301874"/>
              <a:gd name="connsiteX2" fmla="*/ 2740026 w 2740026"/>
              <a:gd name="connsiteY2" fmla="*/ 0 h 2301874"/>
              <a:gd name="connsiteX3" fmla="*/ 2663033 w 2740026"/>
              <a:gd name="connsiteY3" fmla="*/ 1584166 h 2301874"/>
              <a:gd name="connsiteX4" fmla="*/ 0 w 2740026"/>
              <a:gd name="connsiteY4" fmla="*/ 2301874 h 2301874"/>
              <a:gd name="connsiteX0" fmla="*/ 0 w 2740026"/>
              <a:gd name="connsiteY0" fmla="*/ 2301874 h 2301874"/>
              <a:gd name="connsiteX1" fmla="*/ 75249 w 2740026"/>
              <a:gd name="connsiteY1" fmla="*/ 745807 h 2301874"/>
              <a:gd name="connsiteX2" fmla="*/ 2740026 w 2740026"/>
              <a:gd name="connsiteY2" fmla="*/ 0 h 2301874"/>
              <a:gd name="connsiteX3" fmla="*/ 2663033 w 2740026"/>
              <a:gd name="connsiteY3" fmla="*/ 1584166 h 2301874"/>
              <a:gd name="connsiteX4" fmla="*/ 0 w 2740026"/>
              <a:gd name="connsiteY4" fmla="*/ 2301874 h 2301874"/>
              <a:gd name="connsiteX0" fmla="*/ 0 w 2793213"/>
              <a:gd name="connsiteY0" fmla="*/ 2263592 h 2263591"/>
              <a:gd name="connsiteX1" fmla="*/ 128436 w 2793213"/>
              <a:gd name="connsiteY1" fmla="*/ 745807 h 2263591"/>
              <a:gd name="connsiteX2" fmla="*/ 2793213 w 2793213"/>
              <a:gd name="connsiteY2" fmla="*/ 0 h 2263591"/>
              <a:gd name="connsiteX3" fmla="*/ 2716220 w 2793213"/>
              <a:gd name="connsiteY3" fmla="*/ 1584166 h 2263591"/>
              <a:gd name="connsiteX4" fmla="*/ 0 w 2793213"/>
              <a:gd name="connsiteY4" fmla="*/ 2263592 h 2263591"/>
              <a:gd name="connsiteX0" fmla="*/ 0 w 2793213"/>
              <a:gd name="connsiteY0" fmla="*/ 2263592 h 2263592"/>
              <a:gd name="connsiteX1" fmla="*/ 128436 w 2793213"/>
              <a:gd name="connsiteY1" fmla="*/ 745807 h 2263592"/>
              <a:gd name="connsiteX2" fmla="*/ 2793213 w 2793213"/>
              <a:gd name="connsiteY2" fmla="*/ 0 h 2263592"/>
              <a:gd name="connsiteX3" fmla="*/ 2722166 w 2793213"/>
              <a:gd name="connsiteY3" fmla="*/ 1527582 h 2263592"/>
              <a:gd name="connsiteX4" fmla="*/ 0 w 2793213"/>
              <a:gd name="connsiteY4" fmla="*/ 2263592 h 2263592"/>
              <a:gd name="connsiteX0" fmla="*/ 0 w 2793213"/>
              <a:gd name="connsiteY0" fmla="*/ 2263592 h 2263592"/>
              <a:gd name="connsiteX1" fmla="*/ 128436 w 2793213"/>
              <a:gd name="connsiteY1" fmla="*/ 745807 h 2263592"/>
              <a:gd name="connsiteX2" fmla="*/ 2793213 w 2793213"/>
              <a:gd name="connsiteY2" fmla="*/ 0 h 2263592"/>
              <a:gd name="connsiteX3" fmla="*/ 2719619 w 2793213"/>
              <a:gd name="connsiteY3" fmla="*/ 1551831 h 2263592"/>
              <a:gd name="connsiteX4" fmla="*/ 0 w 2793213"/>
              <a:gd name="connsiteY4" fmla="*/ 2263592 h 2263592"/>
              <a:gd name="connsiteX0" fmla="*/ 0 w 2833630"/>
              <a:gd name="connsiteY0" fmla="*/ 2259344 h 2259344"/>
              <a:gd name="connsiteX1" fmla="*/ 128436 w 2833630"/>
              <a:gd name="connsiteY1" fmla="*/ 741559 h 2259344"/>
              <a:gd name="connsiteX2" fmla="*/ 2833630 w 2833630"/>
              <a:gd name="connsiteY2" fmla="*/ 0 h 2259344"/>
              <a:gd name="connsiteX3" fmla="*/ 2719619 w 2833630"/>
              <a:gd name="connsiteY3" fmla="*/ 1547583 h 2259344"/>
              <a:gd name="connsiteX4" fmla="*/ 0 w 2833630"/>
              <a:gd name="connsiteY4" fmla="*/ 2259344 h 2259344"/>
              <a:gd name="connsiteX0" fmla="*/ 0 w 2865963"/>
              <a:gd name="connsiteY0" fmla="*/ 2255945 h 2255945"/>
              <a:gd name="connsiteX1" fmla="*/ 128436 w 2865963"/>
              <a:gd name="connsiteY1" fmla="*/ 738160 h 2255945"/>
              <a:gd name="connsiteX2" fmla="*/ 2865964 w 2865963"/>
              <a:gd name="connsiteY2" fmla="*/ -1 h 2255945"/>
              <a:gd name="connsiteX3" fmla="*/ 2719619 w 2865963"/>
              <a:gd name="connsiteY3" fmla="*/ 1544184 h 2255945"/>
              <a:gd name="connsiteX4" fmla="*/ 0 w 2865963"/>
              <a:gd name="connsiteY4" fmla="*/ 2255945 h 2255945"/>
              <a:gd name="connsiteX0" fmla="*/ 0 w 2841714"/>
              <a:gd name="connsiteY0" fmla="*/ 2258496 h 2258496"/>
              <a:gd name="connsiteX1" fmla="*/ 128436 w 2841714"/>
              <a:gd name="connsiteY1" fmla="*/ 740711 h 2258496"/>
              <a:gd name="connsiteX2" fmla="*/ 2841713 w 2841714"/>
              <a:gd name="connsiteY2" fmla="*/ 1 h 2258496"/>
              <a:gd name="connsiteX3" fmla="*/ 2719619 w 2841714"/>
              <a:gd name="connsiteY3" fmla="*/ 1546735 h 2258496"/>
              <a:gd name="connsiteX4" fmla="*/ 0 w 2841714"/>
              <a:gd name="connsiteY4" fmla="*/ 2258496 h 2258496"/>
              <a:gd name="connsiteX0" fmla="*/ 0 w 2857399"/>
              <a:gd name="connsiteY0" fmla="*/ 2261955 h 2261955"/>
              <a:gd name="connsiteX1" fmla="*/ 128436 w 2857399"/>
              <a:gd name="connsiteY1" fmla="*/ 744170 h 2261955"/>
              <a:gd name="connsiteX2" fmla="*/ 2857400 w 2857399"/>
              <a:gd name="connsiteY2" fmla="*/ 1 h 2261955"/>
              <a:gd name="connsiteX3" fmla="*/ 2719619 w 2857399"/>
              <a:gd name="connsiteY3" fmla="*/ 1550194 h 2261955"/>
              <a:gd name="connsiteX4" fmla="*/ 0 w 2857399"/>
              <a:gd name="connsiteY4" fmla="*/ 2261955 h 2261955"/>
              <a:gd name="connsiteX0" fmla="*/ 0 w 2848762"/>
              <a:gd name="connsiteY0" fmla="*/ 2252646 h 2252646"/>
              <a:gd name="connsiteX1" fmla="*/ 128436 w 2848762"/>
              <a:gd name="connsiteY1" fmla="*/ 734861 h 2252646"/>
              <a:gd name="connsiteX2" fmla="*/ 2848761 w 2848762"/>
              <a:gd name="connsiteY2" fmla="*/ 0 h 2252646"/>
              <a:gd name="connsiteX3" fmla="*/ 2719619 w 2848762"/>
              <a:gd name="connsiteY3" fmla="*/ 1540885 h 2252646"/>
              <a:gd name="connsiteX4" fmla="*/ 0 w 2848762"/>
              <a:gd name="connsiteY4" fmla="*/ 2252646 h 2252646"/>
              <a:gd name="connsiteX0" fmla="*/ 0 w 2848761"/>
              <a:gd name="connsiteY0" fmla="*/ 2252646 h 2252646"/>
              <a:gd name="connsiteX1" fmla="*/ 128436 w 2848761"/>
              <a:gd name="connsiteY1" fmla="*/ 734861 h 2252646"/>
              <a:gd name="connsiteX2" fmla="*/ 2848761 w 2848761"/>
              <a:gd name="connsiteY2" fmla="*/ 0 h 2252646"/>
              <a:gd name="connsiteX3" fmla="*/ 2726796 w 2848761"/>
              <a:gd name="connsiteY3" fmla="*/ 1521206 h 2252646"/>
              <a:gd name="connsiteX4" fmla="*/ 0 w 2848761"/>
              <a:gd name="connsiteY4" fmla="*/ 2252646 h 2252646"/>
              <a:gd name="connsiteX0" fmla="*/ 0 w 2848761"/>
              <a:gd name="connsiteY0" fmla="*/ 2252646 h 2252646"/>
              <a:gd name="connsiteX1" fmla="*/ 128436 w 2848761"/>
              <a:gd name="connsiteY1" fmla="*/ 734861 h 2252646"/>
              <a:gd name="connsiteX2" fmla="*/ 2848761 w 2848761"/>
              <a:gd name="connsiteY2" fmla="*/ 0 h 2252646"/>
              <a:gd name="connsiteX3" fmla="*/ 2726265 w 2848761"/>
              <a:gd name="connsiteY3" fmla="*/ 1526258 h 2252646"/>
              <a:gd name="connsiteX4" fmla="*/ 0 w 2848761"/>
              <a:gd name="connsiteY4" fmla="*/ 2252646 h 2252646"/>
              <a:gd name="connsiteX0" fmla="*/ 0 w 2850225"/>
              <a:gd name="connsiteY0" fmla="*/ 2242275 h 2242275"/>
              <a:gd name="connsiteX1" fmla="*/ 129900 w 2850225"/>
              <a:gd name="connsiteY1" fmla="*/ 734861 h 2242275"/>
              <a:gd name="connsiteX2" fmla="*/ 2850225 w 2850225"/>
              <a:gd name="connsiteY2" fmla="*/ 0 h 2242275"/>
              <a:gd name="connsiteX3" fmla="*/ 2727729 w 2850225"/>
              <a:gd name="connsiteY3" fmla="*/ 1526258 h 2242275"/>
              <a:gd name="connsiteX4" fmla="*/ 0 w 2850225"/>
              <a:gd name="connsiteY4" fmla="*/ 2242275 h 2242275"/>
              <a:gd name="connsiteX0" fmla="*/ 0 w 2850225"/>
              <a:gd name="connsiteY0" fmla="*/ 2242275 h 2242275"/>
              <a:gd name="connsiteX1" fmla="*/ 425607 w 2850225"/>
              <a:gd name="connsiteY1" fmla="*/ 902155 h 2242275"/>
              <a:gd name="connsiteX2" fmla="*/ 2850225 w 2850225"/>
              <a:gd name="connsiteY2" fmla="*/ 0 h 2242275"/>
              <a:gd name="connsiteX3" fmla="*/ 2727729 w 2850225"/>
              <a:gd name="connsiteY3" fmla="*/ 1526258 h 2242275"/>
              <a:gd name="connsiteX4" fmla="*/ 0 w 2850225"/>
              <a:gd name="connsiteY4" fmla="*/ 2242275 h 2242275"/>
              <a:gd name="connsiteX0" fmla="*/ -1 w 2725878"/>
              <a:gd name="connsiteY0" fmla="*/ 1642387 h 1642387"/>
              <a:gd name="connsiteX1" fmla="*/ 301260 w 2725878"/>
              <a:gd name="connsiteY1" fmla="*/ 902155 h 1642387"/>
              <a:gd name="connsiteX2" fmla="*/ 2725878 w 2725878"/>
              <a:gd name="connsiteY2" fmla="*/ 0 h 1642387"/>
              <a:gd name="connsiteX3" fmla="*/ 2603382 w 2725878"/>
              <a:gd name="connsiteY3" fmla="*/ 1526258 h 1642387"/>
              <a:gd name="connsiteX4" fmla="*/ -1 w 2725878"/>
              <a:gd name="connsiteY4" fmla="*/ 1642387 h 1642387"/>
              <a:gd name="connsiteX0" fmla="*/ 1 w 2725880"/>
              <a:gd name="connsiteY0" fmla="*/ 1642387 h 1642387"/>
              <a:gd name="connsiteX1" fmla="*/ 265802 w 2725880"/>
              <a:gd name="connsiteY1" fmla="*/ 850752 h 1642387"/>
              <a:gd name="connsiteX2" fmla="*/ 2725880 w 2725880"/>
              <a:gd name="connsiteY2" fmla="*/ 0 h 1642387"/>
              <a:gd name="connsiteX3" fmla="*/ 2603384 w 2725880"/>
              <a:gd name="connsiteY3" fmla="*/ 1526258 h 1642387"/>
              <a:gd name="connsiteX4" fmla="*/ 1 w 2725880"/>
              <a:gd name="connsiteY4" fmla="*/ 1642387 h 1642387"/>
              <a:gd name="connsiteX0" fmla="*/ -1 w 2603382"/>
              <a:gd name="connsiteY0" fmla="*/ 791635 h 791635"/>
              <a:gd name="connsiteX1" fmla="*/ 265800 w 2603382"/>
              <a:gd name="connsiteY1" fmla="*/ 0 h 791635"/>
              <a:gd name="connsiteX2" fmla="*/ 1779063 w 2603382"/>
              <a:gd name="connsiteY2" fmla="*/ 57708 h 791635"/>
              <a:gd name="connsiteX3" fmla="*/ 2603382 w 2603382"/>
              <a:gd name="connsiteY3" fmla="*/ 675506 h 791635"/>
              <a:gd name="connsiteX4" fmla="*/ -1 w 2603382"/>
              <a:gd name="connsiteY4" fmla="*/ 791635 h 791635"/>
              <a:gd name="connsiteX0" fmla="*/ 1 w 1779065"/>
              <a:gd name="connsiteY0" fmla="*/ 791635 h 828133"/>
              <a:gd name="connsiteX1" fmla="*/ 265802 w 1779065"/>
              <a:gd name="connsiteY1" fmla="*/ 0 h 828133"/>
              <a:gd name="connsiteX2" fmla="*/ 1779065 w 1779065"/>
              <a:gd name="connsiteY2" fmla="*/ 57708 h 828133"/>
              <a:gd name="connsiteX3" fmla="*/ 1463585 w 1779065"/>
              <a:gd name="connsiteY3" fmla="*/ 828133 h 828133"/>
              <a:gd name="connsiteX4" fmla="*/ 1 w 1779065"/>
              <a:gd name="connsiteY4" fmla="*/ 791635 h 828133"/>
              <a:gd name="connsiteX0" fmla="*/ -1 w 1779063"/>
              <a:gd name="connsiteY0" fmla="*/ 791635 h 857201"/>
              <a:gd name="connsiteX1" fmla="*/ 265800 w 1779063"/>
              <a:gd name="connsiteY1" fmla="*/ 0 h 857201"/>
              <a:gd name="connsiteX2" fmla="*/ 1779063 w 1779063"/>
              <a:gd name="connsiteY2" fmla="*/ 57708 h 857201"/>
              <a:gd name="connsiteX3" fmla="*/ 1480962 w 1779063"/>
              <a:gd name="connsiteY3" fmla="*/ 857201 h 857201"/>
              <a:gd name="connsiteX4" fmla="*/ -1 w 1779063"/>
              <a:gd name="connsiteY4" fmla="*/ 791635 h 857201"/>
              <a:gd name="connsiteX0" fmla="*/ 1 w 1780482"/>
              <a:gd name="connsiteY0" fmla="*/ 791635 h 857201"/>
              <a:gd name="connsiteX1" fmla="*/ 265802 w 1780482"/>
              <a:gd name="connsiteY1" fmla="*/ 0 h 857201"/>
              <a:gd name="connsiteX2" fmla="*/ 1780482 w 1780482"/>
              <a:gd name="connsiteY2" fmla="*/ 44234 h 857201"/>
              <a:gd name="connsiteX3" fmla="*/ 1480964 w 1780482"/>
              <a:gd name="connsiteY3" fmla="*/ 857201 h 857201"/>
              <a:gd name="connsiteX4" fmla="*/ 1 w 1780482"/>
              <a:gd name="connsiteY4" fmla="*/ 791635 h 857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0482" h="857201">
                <a:moveTo>
                  <a:pt x="1" y="791635"/>
                </a:moveTo>
                <a:lnTo>
                  <a:pt x="265802" y="0"/>
                </a:lnTo>
                <a:lnTo>
                  <a:pt x="1780482" y="44234"/>
                </a:lnTo>
                <a:lnTo>
                  <a:pt x="1480964" y="857201"/>
                </a:lnTo>
                <a:lnTo>
                  <a:pt x="1" y="791635"/>
                </a:lnTo>
                <a:close/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srgbClr val="FF0000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4709235" y="2189885"/>
            <a:ext cx="4629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smtClean="0">
                <a:solidFill>
                  <a:srgbClr val="9E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2000" baseline="-25000">
                <a:solidFill>
                  <a:srgbClr val="9E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CN" altLang="en-US" sz="2000" baseline="-25000">
              <a:solidFill>
                <a:srgbClr val="9E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5314203" y="2669689"/>
            <a:ext cx="4629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>
                <a:solidFill>
                  <a:srgbClr val="9E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CN" sz="2000" baseline="-25000" smtClean="0">
                <a:solidFill>
                  <a:srgbClr val="9E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CN" altLang="en-US" sz="2000" baseline="-25000">
              <a:solidFill>
                <a:srgbClr val="9E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2456" y="1650199"/>
            <a:ext cx="2514056" cy="2520000"/>
          </a:xfrm>
          <a:prstGeom prst="rect">
            <a:avLst/>
          </a:prstGeom>
        </p:spPr>
      </p:pic>
      <p:sp>
        <p:nvSpPr>
          <p:cNvPr id="18" name="矩形 8"/>
          <p:cNvSpPr>
            <a:spLocks noChangeAspect="1"/>
          </p:cNvSpPr>
          <p:nvPr/>
        </p:nvSpPr>
        <p:spPr>
          <a:xfrm rot="20492721">
            <a:off x="7164512" y="2618885"/>
            <a:ext cx="569943" cy="890189"/>
          </a:xfrm>
          <a:custGeom>
            <a:avLst/>
            <a:gdLst>
              <a:gd name="connsiteX0" fmla="*/ 0 w 1318161"/>
              <a:gd name="connsiteY0" fmla="*/ 0 h 1045028"/>
              <a:gd name="connsiteX1" fmla="*/ 1318161 w 1318161"/>
              <a:gd name="connsiteY1" fmla="*/ 0 h 1045028"/>
              <a:gd name="connsiteX2" fmla="*/ 1318161 w 1318161"/>
              <a:gd name="connsiteY2" fmla="*/ 1045028 h 1045028"/>
              <a:gd name="connsiteX3" fmla="*/ 0 w 1318161"/>
              <a:gd name="connsiteY3" fmla="*/ 1045028 h 1045028"/>
              <a:gd name="connsiteX4" fmla="*/ 0 w 1318161"/>
              <a:gd name="connsiteY4" fmla="*/ 0 h 1045028"/>
              <a:gd name="connsiteX0" fmla="*/ 0 w 1603169"/>
              <a:gd name="connsiteY0" fmla="*/ 296884 h 1045028"/>
              <a:gd name="connsiteX1" fmla="*/ 1603169 w 1603169"/>
              <a:gd name="connsiteY1" fmla="*/ 0 h 1045028"/>
              <a:gd name="connsiteX2" fmla="*/ 1603169 w 1603169"/>
              <a:gd name="connsiteY2" fmla="*/ 1045028 h 1045028"/>
              <a:gd name="connsiteX3" fmla="*/ 285008 w 1603169"/>
              <a:gd name="connsiteY3" fmla="*/ 1045028 h 1045028"/>
              <a:gd name="connsiteX4" fmla="*/ 0 w 1603169"/>
              <a:gd name="connsiteY4" fmla="*/ 296884 h 1045028"/>
              <a:gd name="connsiteX0" fmla="*/ 0 w 1603169"/>
              <a:gd name="connsiteY0" fmla="*/ 843149 h 1591293"/>
              <a:gd name="connsiteX1" fmla="*/ 973776 w 1603169"/>
              <a:gd name="connsiteY1" fmla="*/ 0 h 1591293"/>
              <a:gd name="connsiteX2" fmla="*/ 1603169 w 1603169"/>
              <a:gd name="connsiteY2" fmla="*/ 1591293 h 1591293"/>
              <a:gd name="connsiteX3" fmla="*/ 285008 w 1603169"/>
              <a:gd name="connsiteY3" fmla="*/ 1591293 h 1591293"/>
              <a:gd name="connsiteX4" fmla="*/ 0 w 1603169"/>
              <a:gd name="connsiteY4" fmla="*/ 843149 h 1591293"/>
              <a:gd name="connsiteX0" fmla="*/ 0 w 1270660"/>
              <a:gd name="connsiteY0" fmla="*/ 843149 h 1591293"/>
              <a:gd name="connsiteX1" fmla="*/ 973776 w 1270660"/>
              <a:gd name="connsiteY1" fmla="*/ 0 h 1591293"/>
              <a:gd name="connsiteX2" fmla="*/ 1270660 w 1270660"/>
              <a:gd name="connsiteY2" fmla="*/ 1151906 h 1591293"/>
              <a:gd name="connsiteX3" fmla="*/ 285008 w 1270660"/>
              <a:gd name="connsiteY3" fmla="*/ 1591293 h 1591293"/>
              <a:gd name="connsiteX4" fmla="*/ 0 w 1270660"/>
              <a:gd name="connsiteY4" fmla="*/ 843149 h 1591293"/>
              <a:gd name="connsiteX0" fmla="*/ 0 w 1270660"/>
              <a:gd name="connsiteY0" fmla="*/ 843149 h 2042556"/>
              <a:gd name="connsiteX1" fmla="*/ 973776 w 1270660"/>
              <a:gd name="connsiteY1" fmla="*/ 0 h 2042556"/>
              <a:gd name="connsiteX2" fmla="*/ 1270660 w 1270660"/>
              <a:gd name="connsiteY2" fmla="*/ 1151906 h 2042556"/>
              <a:gd name="connsiteX3" fmla="*/ 356260 w 1270660"/>
              <a:gd name="connsiteY3" fmla="*/ 2042556 h 2042556"/>
              <a:gd name="connsiteX4" fmla="*/ 0 w 1270660"/>
              <a:gd name="connsiteY4" fmla="*/ 843149 h 2042556"/>
              <a:gd name="connsiteX0" fmla="*/ 0 w 1270660"/>
              <a:gd name="connsiteY0" fmla="*/ 859024 h 2058431"/>
              <a:gd name="connsiteX1" fmla="*/ 961076 w 1270660"/>
              <a:gd name="connsiteY1" fmla="*/ 0 h 2058431"/>
              <a:gd name="connsiteX2" fmla="*/ 1270660 w 1270660"/>
              <a:gd name="connsiteY2" fmla="*/ 1167781 h 2058431"/>
              <a:gd name="connsiteX3" fmla="*/ 356260 w 1270660"/>
              <a:gd name="connsiteY3" fmla="*/ 2058431 h 2058431"/>
              <a:gd name="connsiteX4" fmla="*/ 0 w 1270660"/>
              <a:gd name="connsiteY4" fmla="*/ 859024 h 2058431"/>
              <a:gd name="connsiteX0" fmla="*/ 0 w 1270660"/>
              <a:gd name="connsiteY0" fmla="*/ 859024 h 2058431"/>
              <a:gd name="connsiteX1" fmla="*/ 951551 w 1270660"/>
              <a:gd name="connsiteY1" fmla="*/ 0 h 2058431"/>
              <a:gd name="connsiteX2" fmla="*/ 1270660 w 1270660"/>
              <a:gd name="connsiteY2" fmla="*/ 1167781 h 2058431"/>
              <a:gd name="connsiteX3" fmla="*/ 356260 w 1270660"/>
              <a:gd name="connsiteY3" fmla="*/ 2058431 h 2058431"/>
              <a:gd name="connsiteX4" fmla="*/ 0 w 1270660"/>
              <a:gd name="connsiteY4" fmla="*/ 859024 h 2058431"/>
              <a:gd name="connsiteX0" fmla="*/ 0 w 1270660"/>
              <a:gd name="connsiteY0" fmla="*/ 849499 h 2048906"/>
              <a:gd name="connsiteX1" fmla="*/ 957901 w 1270660"/>
              <a:gd name="connsiteY1" fmla="*/ 0 h 2048906"/>
              <a:gd name="connsiteX2" fmla="*/ 1270660 w 1270660"/>
              <a:gd name="connsiteY2" fmla="*/ 1158256 h 2048906"/>
              <a:gd name="connsiteX3" fmla="*/ 356260 w 1270660"/>
              <a:gd name="connsiteY3" fmla="*/ 2048906 h 2048906"/>
              <a:gd name="connsiteX4" fmla="*/ 0 w 1270660"/>
              <a:gd name="connsiteY4" fmla="*/ 849499 h 2048906"/>
              <a:gd name="connsiteX0" fmla="*/ 0 w 1273835"/>
              <a:gd name="connsiteY0" fmla="*/ 874899 h 2048906"/>
              <a:gd name="connsiteX1" fmla="*/ 961076 w 1273835"/>
              <a:gd name="connsiteY1" fmla="*/ 0 h 2048906"/>
              <a:gd name="connsiteX2" fmla="*/ 1273835 w 1273835"/>
              <a:gd name="connsiteY2" fmla="*/ 1158256 h 2048906"/>
              <a:gd name="connsiteX3" fmla="*/ 359435 w 1273835"/>
              <a:gd name="connsiteY3" fmla="*/ 2048906 h 2048906"/>
              <a:gd name="connsiteX4" fmla="*/ 0 w 1273835"/>
              <a:gd name="connsiteY4" fmla="*/ 874899 h 2048906"/>
              <a:gd name="connsiteX0" fmla="*/ 0 w 1286535"/>
              <a:gd name="connsiteY0" fmla="*/ 874899 h 2048906"/>
              <a:gd name="connsiteX1" fmla="*/ 961076 w 1286535"/>
              <a:gd name="connsiteY1" fmla="*/ 0 h 2048906"/>
              <a:gd name="connsiteX2" fmla="*/ 1286535 w 1286535"/>
              <a:gd name="connsiteY2" fmla="*/ 1136031 h 2048906"/>
              <a:gd name="connsiteX3" fmla="*/ 359435 w 1286535"/>
              <a:gd name="connsiteY3" fmla="*/ 2048906 h 2048906"/>
              <a:gd name="connsiteX4" fmla="*/ 0 w 1286535"/>
              <a:gd name="connsiteY4" fmla="*/ 874899 h 2048906"/>
              <a:gd name="connsiteX0" fmla="*/ 0 w 1283360"/>
              <a:gd name="connsiteY0" fmla="*/ 874899 h 2048906"/>
              <a:gd name="connsiteX1" fmla="*/ 961076 w 1283360"/>
              <a:gd name="connsiteY1" fmla="*/ 0 h 2048906"/>
              <a:gd name="connsiteX2" fmla="*/ 1283360 w 1283360"/>
              <a:gd name="connsiteY2" fmla="*/ 1123331 h 2048906"/>
              <a:gd name="connsiteX3" fmla="*/ 359435 w 1283360"/>
              <a:gd name="connsiteY3" fmla="*/ 2048906 h 2048906"/>
              <a:gd name="connsiteX4" fmla="*/ 0 w 1283360"/>
              <a:gd name="connsiteY4" fmla="*/ 874899 h 2048906"/>
              <a:gd name="connsiteX0" fmla="*/ 0 w 1292885"/>
              <a:gd name="connsiteY0" fmla="*/ 874899 h 2048906"/>
              <a:gd name="connsiteX1" fmla="*/ 961076 w 1292885"/>
              <a:gd name="connsiteY1" fmla="*/ 0 h 2048906"/>
              <a:gd name="connsiteX2" fmla="*/ 1292885 w 1292885"/>
              <a:gd name="connsiteY2" fmla="*/ 1132856 h 2048906"/>
              <a:gd name="connsiteX3" fmla="*/ 359435 w 1292885"/>
              <a:gd name="connsiteY3" fmla="*/ 2048906 h 2048906"/>
              <a:gd name="connsiteX4" fmla="*/ 0 w 1292885"/>
              <a:gd name="connsiteY4" fmla="*/ 874899 h 2048906"/>
              <a:gd name="connsiteX0" fmla="*/ 0 w 1292885"/>
              <a:gd name="connsiteY0" fmla="*/ 874899 h 2017156"/>
              <a:gd name="connsiteX1" fmla="*/ 961076 w 1292885"/>
              <a:gd name="connsiteY1" fmla="*/ 0 h 2017156"/>
              <a:gd name="connsiteX2" fmla="*/ 1292885 w 1292885"/>
              <a:gd name="connsiteY2" fmla="*/ 1132856 h 2017156"/>
              <a:gd name="connsiteX3" fmla="*/ 340385 w 1292885"/>
              <a:gd name="connsiteY3" fmla="*/ 2017156 h 2017156"/>
              <a:gd name="connsiteX4" fmla="*/ 0 w 1292885"/>
              <a:gd name="connsiteY4" fmla="*/ 874899 h 2017156"/>
              <a:gd name="connsiteX0" fmla="*/ 0 w 1290504"/>
              <a:gd name="connsiteY0" fmla="*/ 874899 h 2017156"/>
              <a:gd name="connsiteX1" fmla="*/ 961076 w 1290504"/>
              <a:gd name="connsiteY1" fmla="*/ 0 h 2017156"/>
              <a:gd name="connsiteX2" fmla="*/ 1290504 w 1290504"/>
              <a:gd name="connsiteY2" fmla="*/ 1125712 h 2017156"/>
              <a:gd name="connsiteX3" fmla="*/ 340385 w 1290504"/>
              <a:gd name="connsiteY3" fmla="*/ 2017156 h 2017156"/>
              <a:gd name="connsiteX4" fmla="*/ 0 w 1290504"/>
              <a:gd name="connsiteY4" fmla="*/ 874899 h 2017156"/>
              <a:gd name="connsiteX0" fmla="*/ 0 w 1290504"/>
              <a:gd name="connsiteY0" fmla="*/ 804640 h 1946897"/>
              <a:gd name="connsiteX1" fmla="*/ 778215 w 1290504"/>
              <a:gd name="connsiteY1" fmla="*/ 0 h 1946897"/>
              <a:gd name="connsiteX2" fmla="*/ 1290504 w 1290504"/>
              <a:gd name="connsiteY2" fmla="*/ 1055453 h 1946897"/>
              <a:gd name="connsiteX3" fmla="*/ 340385 w 1290504"/>
              <a:gd name="connsiteY3" fmla="*/ 1946897 h 1946897"/>
              <a:gd name="connsiteX4" fmla="*/ 0 w 1290504"/>
              <a:gd name="connsiteY4" fmla="*/ 804640 h 1946897"/>
              <a:gd name="connsiteX0" fmla="*/ 0 w 1166734"/>
              <a:gd name="connsiteY0" fmla="*/ 804640 h 1946897"/>
              <a:gd name="connsiteX1" fmla="*/ 778215 w 1166734"/>
              <a:gd name="connsiteY1" fmla="*/ 0 h 1946897"/>
              <a:gd name="connsiteX2" fmla="*/ 1166735 w 1166734"/>
              <a:gd name="connsiteY2" fmla="*/ 1061035 h 1946897"/>
              <a:gd name="connsiteX3" fmla="*/ 340385 w 1166734"/>
              <a:gd name="connsiteY3" fmla="*/ 1946897 h 1946897"/>
              <a:gd name="connsiteX4" fmla="*/ 0 w 1166734"/>
              <a:gd name="connsiteY4" fmla="*/ 804640 h 1946897"/>
              <a:gd name="connsiteX0" fmla="*/ 0 w 1214545"/>
              <a:gd name="connsiteY0" fmla="*/ 804640 h 1946897"/>
              <a:gd name="connsiteX1" fmla="*/ 778215 w 1214545"/>
              <a:gd name="connsiteY1" fmla="*/ 0 h 1946897"/>
              <a:gd name="connsiteX2" fmla="*/ 1214545 w 1214545"/>
              <a:gd name="connsiteY2" fmla="*/ 1086369 h 1946897"/>
              <a:gd name="connsiteX3" fmla="*/ 340385 w 1214545"/>
              <a:gd name="connsiteY3" fmla="*/ 1946897 h 1946897"/>
              <a:gd name="connsiteX4" fmla="*/ 0 w 1214545"/>
              <a:gd name="connsiteY4" fmla="*/ 804640 h 1946897"/>
              <a:gd name="connsiteX0" fmla="*/ 0 w 1214545"/>
              <a:gd name="connsiteY0" fmla="*/ 804640 h 1904700"/>
              <a:gd name="connsiteX1" fmla="*/ 778215 w 1214545"/>
              <a:gd name="connsiteY1" fmla="*/ 0 h 1904700"/>
              <a:gd name="connsiteX2" fmla="*/ 1214545 w 1214545"/>
              <a:gd name="connsiteY2" fmla="*/ 1086369 h 1904700"/>
              <a:gd name="connsiteX3" fmla="*/ 326334 w 1214545"/>
              <a:gd name="connsiteY3" fmla="*/ 1904699 h 1904700"/>
              <a:gd name="connsiteX4" fmla="*/ 0 w 1214545"/>
              <a:gd name="connsiteY4" fmla="*/ 804640 h 1904700"/>
              <a:gd name="connsiteX0" fmla="*/ -1 w 1484579"/>
              <a:gd name="connsiteY0" fmla="*/ 798921 h 1904698"/>
              <a:gd name="connsiteX1" fmla="*/ 1048249 w 1484579"/>
              <a:gd name="connsiteY1" fmla="*/ 0 h 1904698"/>
              <a:gd name="connsiteX2" fmla="*/ 1484579 w 1484579"/>
              <a:gd name="connsiteY2" fmla="*/ 1086369 h 1904698"/>
              <a:gd name="connsiteX3" fmla="*/ 596368 w 1484579"/>
              <a:gd name="connsiteY3" fmla="*/ 1904699 h 1904698"/>
              <a:gd name="connsiteX4" fmla="*/ -1 w 1484579"/>
              <a:gd name="connsiteY4" fmla="*/ 798921 h 1904698"/>
              <a:gd name="connsiteX0" fmla="*/ 1 w 1484581"/>
              <a:gd name="connsiteY0" fmla="*/ 672443 h 1778221"/>
              <a:gd name="connsiteX1" fmla="*/ 752852 w 1484581"/>
              <a:gd name="connsiteY1" fmla="*/ 1 h 1778221"/>
              <a:gd name="connsiteX2" fmla="*/ 1484581 w 1484581"/>
              <a:gd name="connsiteY2" fmla="*/ 959891 h 1778221"/>
              <a:gd name="connsiteX3" fmla="*/ 596370 w 1484581"/>
              <a:gd name="connsiteY3" fmla="*/ 1778221 h 1778221"/>
              <a:gd name="connsiteX4" fmla="*/ 1 w 1484581"/>
              <a:gd name="connsiteY4" fmla="*/ 672443 h 1778221"/>
              <a:gd name="connsiteX0" fmla="*/ -1 w 1484579"/>
              <a:gd name="connsiteY0" fmla="*/ 664012 h 1769790"/>
              <a:gd name="connsiteX1" fmla="*/ 721909 w 1484579"/>
              <a:gd name="connsiteY1" fmla="*/ 0 h 1769790"/>
              <a:gd name="connsiteX2" fmla="*/ 1484579 w 1484579"/>
              <a:gd name="connsiteY2" fmla="*/ 951460 h 1769790"/>
              <a:gd name="connsiteX3" fmla="*/ 596368 w 1484579"/>
              <a:gd name="connsiteY3" fmla="*/ 1769790 h 1769790"/>
              <a:gd name="connsiteX4" fmla="*/ -1 w 1484579"/>
              <a:gd name="connsiteY4" fmla="*/ 664012 h 1769790"/>
              <a:gd name="connsiteX0" fmla="*/ 1 w 997974"/>
              <a:gd name="connsiteY0" fmla="*/ 664012 h 1769790"/>
              <a:gd name="connsiteX1" fmla="*/ 721911 w 997974"/>
              <a:gd name="connsiteY1" fmla="*/ 0 h 1769790"/>
              <a:gd name="connsiteX2" fmla="*/ 997974 w 997974"/>
              <a:gd name="connsiteY2" fmla="*/ 892223 h 1769790"/>
              <a:gd name="connsiteX3" fmla="*/ 596370 w 997974"/>
              <a:gd name="connsiteY3" fmla="*/ 1769790 h 1769790"/>
              <a:gd name="connsiteX4" fmla="*/ 1 w 997974"/>
              <a:gd name="connsiteY4" fmla="*/ 664012 h 1769790"/>
              <a:gd name="connsiteX0" fmla="*/ -1 w 997972"/>
              <a:gd name="connsiteY0" fmla="*/ 664012 h 1558724"/>
              <a:gd name="connsiteX1" fmla="*/ 721909 w 997972"/>
              <a:gd name="connsiteY1" fmla="*/ 0 h 1558724"/>
              <a:gd name="connsiteX2" fmla="*/ 997972 w 997972"/>
              <a:gd name="connsiteY2" fmla="*/ 892223 h 1558724"/>
              <a:gd name="connsiteX3" fmla="*/ 301089 w 997972"/>
              <a:gd name="connsiteY3" fmla="*/ 1558724 h 1558724"/>
              <a:gd name="connsiteX4" fmla="*/ -1 w 997972"/>
              <a:gd name="connsiteY4" fmla="*/ 664012 h 1558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7972" h="1558724">
                <a:moveTo>
                  <a:pt x="-1" y="664012"/>
                </a:moveTo>
                <a:lnTo>
                  <a:pt x="721909" y="0"/>
                </a:lnTo>
                <a:lnTo>
                  <a:pt x="997972" y="892223"/>
                </a:lnTo>
                <a:lnTo>
                  <a:pt x="301089" y="1558724"/>
                </a:lnTo>
                <a:lnTo>
                  <a:pt x="-1" y="664012"/>
                </a:lnTo>
                <a:close/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9" name="文本框 18"/>
          <p:cNvSpPr txBox="1"/>
          <p:nvPr/>
        </p:nvSpPr>
        <p:spPr>
          <a:xfrm>
            <a:off x="7499803" y="2537135"/>
            <a:ext cx="4629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smtClean="0">
                <a:solidFill>
                  <a:srgbClr val="9E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2000" baseline="-25000">
                <a:solidFill>
                  <a:srgbClr val="9E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CN" altLang="en-US" sz="2000" baseline="-25000">
              <a:solidFill>
                <a:srgbClr val="9E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63696" y="1298267"/>
            <a:ext cx="20777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# 1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3345074" y="1298267"/>
            <a:ext cx="1072437" cy="369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#2</a:t>
            </a:r>
            <a:endParaRPr lang="zh-CN" altLang="en-US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6210889" y="1298267"/>
            <a:ext cx="8273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#3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1018395" y="468000"/>
            <a:ext cx="64814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Atomic-resolution of Three </a:t>
            </a:r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ew </a:t>
            </a:r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altLang="zh-CN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econstructions</a:t>
            </a:r>
            <a:endParaRPr lang="zh-CN" alt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1155070" y="5648772"/>
            <a:ext cx="1496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mtClean="0"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#1: </a:t>
            </a:r>
            <a:r>
              <a:rPr lang="en-US" altLang="zh-CN" smtClean="0"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(13×13)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本框 32"/>
              <p:cNvSpPr txBox="1"/>
              <p:nvPr/>
            </p:nvSpPr>
            <p:spPr>
              <a:xfrm>
                <a:off x="2873019" y="5655921"/>
                <a:ext cx="1697772" cy="3096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#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2: </m:t>
                      </m:r>
                      <m:rad>
                        <m:radPr>
                          <m:degHide m:val="on"/>
                          <m:ctrlPr>
                            <a:rPr lang="zh-CN" alt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133</m:t>
                          </m:r>
                        </m:e>
                      </m:ra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4</m:t>
                      </m:r>
                      <m:rad>
                        <m:radPr>
                          <m:degHide m:val="on"/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rad>
                    </m:oMath>
                  </m:oMathPara>
                </a14:m>
                <a:endParaRPr lang="en-US" altLang="zh-CN" b="0" i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3" name="文本框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3019" y="5655921"/>
                <a:ext cx="1697772" cy="309637"/>
              </a:xfrm>
              <a:prstGeom prst="rect">
                <a:avLst/>
              </a:prstGeom>
              <a:blipFill rotWithShape="0">
                <a:blip r:embed="rId6"/>
                <a:stretch>
                  <a:fillRect l="-2509" r="-2867" b="-78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本框 34"/>
              <p:cNvSpPr txBox="1"/>
              <p:nvPr/>
            </p:nvSpPr>
            <p:spPr>
              <a:xfrm>
                <a:off x="4881422" y="5630736"/>
                <a:ext cx="156312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#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3: 3</m:t>
                      </m:r>
                      <m:rad>
                        <m:radPr>
                          <m:degHide m:val="on"/>
                          <m:ctrlPr>
                            <a:rPr lang="zh-CN" alt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e>
                      </m:ra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3</m:t>
                      </m:r>
                      <m:rad>
                        <m:radPr>
                          <m:degHide m:val="on"/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e>
                      </m:rad>
                    </m:oMath>
                  </m:oMathPara>
                </a14:m>
                <a:endParaRPr lang="en-US" altLang="zh-CN" b="0" i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5" name="文本框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1422" y="5630736"/>
                <a:ext cx="1563120" cy="307777"/>
              </a:xfrm>
              <a:prstGeom prst="rect">
                <a:avLst/>
              </a:prstGeom>
              <a:blipFill rotWithShape="0">
                <a:blip r:embed="rId7"/>
                <a:stretch>
                  <a:fillRect l="-3125" r="-3125" b="-8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CB368-22C9-4D43-85E7-199003F28447}" type="slidenum">
              <a:rPr lang="zh-CN" altLang="en-US" smtClean="0"/>
              <a:pPr/>
              <a:t>13</a:t>
            </a:fld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6561458" y="4538296"/>
            <a:ext cx="22586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phases #2, #3 are consistent with the previous RHEED results  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3" name="组合 52"/>
          <p:cNvGrpSpPr/>
          <p:nvPr/>
        </p:nvGrpSpPr>
        <p:grpSpPr>
          <a:xfrm>
            <a:off x="457199" y="4190736"/>
            <a:ext cx="5978325" cy="1440000"/>
            <a:chOff x="-3038455" y="2577029"/>
            <a:chExt cx="5978325" cy="1440000"/>
          </a:xfrm>
        </p:grpSpPr>
        <p:grpSp>
          <p:nvGrpSpPr>
            <p:cNvPr id="54" name="组合 53"/>
            <p:cNvGrpSpPr>
              <a:grpSpLocks noChangeAspect="1"/>
            </p:cNvGrpSpPr>
            <p:nvPr/>
          </p:nvGrpSpPr>
          <p:grpSpPr>
            <a:xfrm>
              <a:off x="-3038455" y="2577029"/>
              <a:ext cx="5978325" cy="1440000"/>
              <a:chOff x="-2835090" y="2577029"/>
              <a:chExt cx="12440596" cy="2996566"/>
            </a:xfrm>
          </p:grpSpPr>
          <p:pic>
            <p:nvPicPr>
              <p:cNvPr id="58" name="图片 57"/>
              <p:cNvPicPr>
                <a:picLocks noChangeAspect="1"/>
              </p:cNvPicPr>
              <p:nvPr/>
            </p:nvPicPr>
            <p:blipFill rotWithShape="1">
              <a:blip r:embed="rId8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8173"/>
              <a:stretch/>
            </p:blipFill>
            <p:spPr>
              <a:xfrm>
                <a:off x="-2835090" y="2630370"/>
                <a:ext cx="4399530" cy="2943225"/>
              </a:xfrm>
              <a:prstGeom prst="rect">
                <a:avLst/>
              </a:prstGeom>
            </p:spPr>
          </p:pic>
          <p:pic>
            <p:nvPicPr>
              <p:cNvPr id="59" name="图片 58"/>
              <p:cNvPicPr>
                <a:picLocks noChangeAspect="1"/>
              </p:cNvPicPr>
              <p:nvPr/>
            </p:nvPicPr>
            <p:blipFill>
              <a:blip r:embed="rId8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1422420" y="2601756"/>
                <a:ext cx="4791075" cy="2943225"/>
              </a:xfrm>
              <a:prstGeom prst="rect">
                <a:avLst/>
              </a:prstGeom>
            </p:spPr>
          </p:pic>
          <p:pic>
            <p:nvPicPr>
              <p:cNvPr id="60" name="图片 59"/>
              <p:cNvPicPr>
                <a:picLocks noChangeAspect="1"/>
              </p:cNvPicPr>
              <p:nvPr/>
            </p:nvPicPr>
            <p:blipFill rotWithShape="1">
              <a:blip r:embed="rId8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r="26180"/>
              <a:stretch/>
            </p:blipFill>
            <p:spPr>
              <a:xfrm>
                <a:off x="6068715" y="2577029"/>
                <a:ext cx="3536791" cy="2943225"/>
              </a:xfrm>
              <a:prstGeom prst="rect">
                <a:avLst/>
              </a:prstGeom>
            </p:spPr>
          </p:pic>
        </p:grpSp>
        <p:sp>
          <p:nvSpPr>
            <p:cNvPr id="55" name="菱形 9"/>
            <p:cNvSpPr/>
            <p:nvPr/>
          </p:nvSpPr>
          <p:spPr bwMode="auto">
            <a:xfrm rot="2378579">
              <a:off x="-2869186" y="2834559"/>
              <a:ext cx="1668556" cy="963710"/>
            </a:xfrm>
            <a:custGeom>
              <a:avLst/>
              <a:gdLst>
                <a:gd name="connsiteX0" fmla="*/ 0 w 1883570"/>
                <a:gd name="connsiteY0" fmla="*/ 482495 h 964990"/>
                <a:gd name="connsiteX1" fmla="*/ 941785 w 1883570"/>
                <a:gd name="connsiteY1" fmla="*/ 0 h 964990"/>
                <a:gd name="connsiteX2" fmla="*/ 1883570 w 1883570"/>
                <a:gd name="connsiteY2" fmla="*/ 482495 h 964990"/>
                <a:gd name="connsiteX3" fmla="*/ 941785 w 1883570"/>
                <a:gd name="connsiteY3" fmla="*/ 964990 h 964990"/>
                <a:gd name="connsiteX4" fmla="*/ 0 w 1883570"/>
                <a:gd name="connsiteY4" fmla="*/ 482495 h 964990"/>
                <a:gd name="connsiteX0" fmla="*/ 0 w 1883570"/>
                <a:gd name="connsiteY0" fmla="*/ 27199 h 509694"/>
                <a:gd name="connsiteX1" fmla="*/ 132049 w 1883570"/>
                <a:gd name="connsiteY1" fmla="*/ 0 h 509694"/>
                <a:gd name="connsiteX2" fmla="*/ 1883570 w 1883570"/>
                <a:gd name="connsiteY2" fmla="*/ 27199 h 509694"/>
                <a:gd name="connsiteX3" fmla="*/ 941785 w 1883570"/>
                <a:gd name="connsiteY3" fmla="*/ 509694 h 509694"/>
                <a:gd name="connsiteX4" fmla="*/ 0 w 1883570"/>
                <a:gd name="connsiteY4" fmla="*/ 27199 h 509694"/>
                <a:gd name="connsiteX0" fmla="*/ 0 w 1883570"/>
                <a:gd name="connsiteY0" fmla="*/ 347371 h 829866"/>
                <a:gd name="connsiteX1" fmla="*/ 802567 w 1883570"/>
                <a:gd name="connsiteY1" fmla="*/ 0 h 829866"/>
                <a:gd name="connsiteX2" fmla="*/ 1883570 w 1883570"/>
                <a:gd name="connsiteY2" fmla="*/ 347371 h 829866"/>
                <a:gd name="connsiteX3" fmla="*/ 941785 w 1883570"/>
                <a:gd name="connsiteY3" fmla="*/ 829866 h 829866"/>
                <a:gd name="connsiteX4" fmla="*/ 0 w 1883570"/>
                <a:gd name="connsiteY4" fmla="*/ 347371 h 829866"/>
                <a:gd name="connsiteX0" fmla="*/ 0 w 1883570"/>
                <a:gd name="connsiteY0" fmla="*/ 388961 h 871456"/>
                <a:gd name="connsiteX1" fmla="*/ 884090 w 1883570"/>
                <a:gd name="connsiteY1" fmla="*/ 0 h 871456"/>
                <a:gd name="connsiteX2" fmla="*/ 1883570 w 1883570"/>
                <a:gd name="connsiteY2" fmla="*/ 388961 h 871456"/>
                <a:gd name="connsiteX3" fmla="*/ 941785 w 1883570"/>
                <a:gd name="connsiteY3" fmla="*/ 871456 h 871456"/>
                <a:gd name="connsiteX4" fmla="*/ 0 w 1883570"/>
                <a:gd name="connsiteY4" fmla="*/ 388961 h 871456"/>
                <a:gd name="connsiteX0" fmla="*/ 0 w 1883570"/>
                <a:gd name="connsiteY0" fmla="*/ 452506 h 935001"/>
                <a:gd name="connsiteX1" fmla="*/ 1022610 w 1883570"/>
                <a:gd name="connsiteY1" fmla="*/ 0 h 935001"/>
                <a:gd name="connsiteX2" fmla="*/ 1883570 w 1883570"/>
                <a:gd name="connsiteY2" fmla="*/ 452506 h 935001"/>
                <a:gd name="connsiteX3" fmla="*/ 941785 w 1883570"/>
                <a:gd name="connsiteY3" fmla="*/ 935001 h 935001"/>
                <a:gd name="connsiteX4" fmla="*/ 0 w 1883570"/>
                <a:gd name="connsiteY4" fmla="*/ 452506 h 935001"/>
                <a:gd name="connsiteX0" fmla="*/ 0 w 1883570"/>
                <a:gd name="connsiteY0" fmla="*/ 474016 h 956511"/>
                <a:gd name="connsiteX1" fmla="*/ 1042085 w 1883570"/>
                <a:gd name="connsiteY1" fmla="*/ 0 h 956511"/>
                <a:gd name="connsiteX2" fmla="*/ 1883570 w 1883570"/>
                <a:gd name="connsiteY2" fmla="*/ 474016 h 956511"/>
                <a:gd name="connsiteX3" fmla="*/ 941785 w 1883570"/>
                <a:gd name="connsiteY3" fmla="*/ 956511 h 956511"/>
                <a:gd name="connsiteX4" fmla="*/ 0 w 1883570"/>
                <a:gd name="connsiteY4" fmla="*/ 474016 h 956511"/>
                <a:gd name="connsiteX0" fmla="*/ 0 w 1883570"/>
                <a:gd name="connsiteY0" fmla="*/ 493937 h 976432"/>
                <a:gd name="connsiteX1" fmla="*/ 1058097 w 1883570"/>
                <a:gd name="connsiteY1" fmla="*/ 0 h 976432"/>
                <a:gd name="connsiteX2" fmla="*/ 1883570 w 1883570"/>
                <a:gd name="connsiteY2" fmla="*/ 493937 h 976432"/>
                <a:gd name="connsiteX3" fmla="*/ 941785 w 1883570"/>
                <a:gd name="connsiteY3" fmla="*/ 976432 h 976432"/>
                <a:gd name="connsiteX4" fmla="*/ 0 w 1883570"/>
                <a:gd name="connsiteY4" fmla="*/ 493937 h 976432"/>
                <a:gd name="connsiteX0" fmla="*/ 0 w 1883570"/>
                <a:gd name="connsiteY0" fmla="*/ 483548 h 966043"/>
                <a:gd name="connsiteX1" fmla="*/ 1062863 w 1883570"/>
                <a:gd name="connsiteY1" fmla="*/ 0 h 966043"/>
                <a:gd name="connsiteX2" fmla="*/ 1883570 w 1883570"/>
                <a:gd name="connsiteY2" fmla="*/ 483548 h 966043"/>
                <a:gd name="connsiteX3" fmla="*/ 941785 w 1883570"/>
                <a:gd name="connsiteY3" fmla="*/ 966043 h 966043"/>
                <a:gd name="connsiteX4" fmla="*/ 0 w 1883570"/>
                <a:gd name="connsiteY4" fmla="*/ 483548 h 966043"/>
                <a:gd name="connsiteX0" fmla="*/ 0 w 1883570"/>
                <a:gd name="connsiteY0" fmla="*/ 493937 h 976432"/>
                <a:gd name="connsiteX1" fmla="*/ 1058097 w 1883570"/>
                <a:gd name="connsiteY1" fmla="*/ 0 h 976432"/>
                <a:gd name="connsiteX2" fmla="*/ 1883570 w 1883570"/>
                <a:gd name="connsiteY2" fmla="*/ 493937 h 976432"/>
                <a:gd name="connsiteX3" fmla="*/ 941785 w 1883570"/>
                <a:gd name="connsiteY3" fmla="*/ 976432 h 976432"/>
                <a:gd name="connsiteX4" fmla="*/ 0 w 1883570"/>
                <a:gd name="connsiteY4" fmla="*/ 493937 h 976432"/>
                <a:gd name="connsiteX0" fmla="*/ 0 w 1883570"/>
                <a:gd name="connsiteY0" fmla="*/ 488886 h 971381"/>
                <a:gd name="connsiteX1" fmla="*/ 1056223 w 1883570"/>
                <a:gd name="connsiteY1" fmla="*/ 0 h 971381"/>
                <a:gd name="connsiteX2" fmla="*/ 1883570 w 1883570"/>
                <a:gd name="connsiteY2" fmla="*/ 488886 h 971381"/>
                <a:gd name="connsiteX3" fmla="*/ 941785 w 1883570"/>
                <a:gd name="connsiteY3" fmla="*/ 971381 h 971381"/>
                <a:gd name="connsiteX4" fmla="*/ 0 w 1883570"/>
                <a:gd name="connsiteY4" fmla="*/ 488886 h 971381"/>
                <a:gd name="connsiteX0" fmla="*/ 0 w 1880758"/>
                <a:gd name="connsiteY0" fmla="*/ 481309 h 971381"/>
                <a:gd name="connsiteX1" fmla="*/ 1053411 w 1880758"/>
                <a:gd name="connsiteY1" fmla="*/ 0 h 971381"/>
                <a:gd name="connsiteX2" fmla="*/ 1880758 w 1880758"/>
                <a:gd name="connsiteY2" fmla="*/ 488886 h 971381"/>
                <a:gd name="connsiteX3" fmla="*/ 938973 w 1880758"/>
                <a:gd name="connsiteY3" fmla="*/ 971381 h 971381"/>
                <a:gd name="connsiteX4" fmla="*/ 0 w 1880758"/>
                <a:gd name="connsiteY4" fmla="*/ 481309 h 971381"/>
                <a:gd name="connsiteX0" fmla="*/ 0 w 1885158"/>
                <a:gd name="connsiteY0" fmla="*/ 485424 h 971381"/>
                <a:gd name="connsiteX1" fmla="*/ 1057811 w 1885158"/>
                <a:gd name="connsiteY1" fmla="*/ 0 h 971381"/>
                <a:gd name="connsiteX2" fmla="*/ 1885158 w 1885158"/>
                <a:gd name="connsiteY2" fmla="*/ 488886 h 971381"/>
                <a:gd name="connsiteX3" fmla="*/ 943373 w 1885158"/>
                <a:gd name="connsiteY3" fmla="*/ 971381 h 971381"/>
                <a:gd name="connsiteX4" fmla="*/ 0 w 1885158"/>
                <a:gd name="connsiteY4" fmla="*/ 485424 h 971381"/>
                <a:gd name="connsiteX0" fmla="*/ 0 w 1885158"/>
                <a:gd name="connsiteY0" fmla="*/ 485424 h 971381"/>
                <a:gd name="connsiteX1" fmla="*/ 1057811 w 1885158"/>
                <a:gd name="connsiteY1" fmla="*/ 0 h 971381"/>
                <a:gd name="connsiteX2" fmla="*/ 1885158 w 1885158"/>
                <a:gd name="connsiteY2" fmla="*/ 488886 h 971381"/>
                <a:gd name="connsiteX3" fmla="*/ 943373 w 1885158"/>
                <a:gd name="connsiteY3" fmla="*/ 971381 h 971381"/>
                <a:gd name="connsiteX4" fmla="*/ 0 w 1885158"/>
                <a:gd name="connsiteY4" fmla="*/ 485424 h 971381"/>
                <a:gd name="connsiteX0" fmla="*/ 0 w 1876500"/>
                <a:gd name="connsiteY0" fmla="*/ 481452 h 971381"/>
                <a:gd name="connsiteX1" fmla="*/ 1049153 w 1876500"/>
                <a:gd name="connsiteY1" fmla="*/ 0 h 971381"/>
                <a:gd name="connsiteX2" fmla="*/ 1876500 w 1876500"/>
                <a:gd name="connsiteY2" fmla="*/ 488886 h 971381"/>
                <a:gd name="connsiteX3" fmla="*/ 934715 w 1876500"/>
                <a:gd name="connsiteY3" fmla="*/ 971381 h 971381"/>
                <a:gd name="connsiteX4" fmla="*/ 0 w 1876500"/>
                <a:gd name="connsiteY4" fmla="*/ 481452 h 971381"/>
                <a:gd name="connsiteX0" fmla="*/ 0 w 1876500"/>
                <a:gd name="connsiteY0" fmla="*/ 487013 h 976942"/>
                <a:gd name="connsiteX1" fmla="*/ 1061274 w 1876500"/>
                <a:gd name="connsiteY1" fmla="*/ 0 h 976942"/>
                <a:gd name="connsiteX2" fmla="*/ 1876500 w 1876500"/>
                <a:gd name="connsiteY2" fmla="*/ 494447 h 976942"/>
                <a:gd name="connsiteX3" fmla="*/ 934715 w 1876500"/>
                <a:gd name="connsiteY3" fmla="*/ 976942 h 976942"/>
                <a:gd name="connsiteX4" fmla="*/ 0 w 1876500"/>
                <a:gd name="connsiteY4" fmla="*/ 487013 h 976942"/>
                <a:gd name="connsiteX0" fmla="*/ 0 w 1876500"/>
                <a:gd name="connsiteY0" fmla="*/ 481310 h 971239"/>
                <a:gd name="connsiteX1" fmla="*/ 1053411 w 1876500"/>
                <a:gd name="connsiteY1" fmla="*/ 0 h 971239"/>
                <a:gd name="connsiteX2" fmla="*/ 1876500 w 1876500"/>
                <a:gd name="connsiteY2" fmla="*/ 488744 h 971239"/>
                <a:gd name="connsiteX3" fmla="*/ 934715 w 1876500"/>
                <a:gd name="connsiteY3" fmla="*/ 971239 h 971239"/>
                <a:gd name="connsiteX4" fmla="*/ 0 w 1876500"/>
                <a:gd name="connsiteY4" fmla="*/ 481310 h 971239"/>
                <a:gd name="connsiteX0" fmla="*/ 0 w 1876500"/>
                <a:gd name="connsiteY0" fmla="*/ 485425 h 975354"/>
                <a:gd name="connsiteX1" fmla="*/ 1057811 w 1876500"/>
                <a:gd name="connsiteY1" fmla="*/ 0 h 975354"/>
                <a:gd name="connsiteX2" fmla="*/ 1876500 w 1876500"/>
                <a:gd name="connsiteY2" fmla="*/ 492859 h 975354"/>
                <a:gd name="connsiteX3" fmla="*/ 934715 w 1876500"/>
                <a:gd name="connsiteY3" fmla="*/ 975354 h 975354"/>
                <a:gd name="connsiteX4" fmla="*/ 0 w 1876500"/>
                <a:gd name="connsiteY4" fmla="*/ 485425 h 975354"/>
                <a:gd name="connsiteX0" fmla="*/ 0 w 1876500"/>
                <a:gd name="connsiteY0" fmla="*/ 485425 h 975354"/>
                <a:gd name="connsiteX1" fmla="*/ 1057811 w 1876500"/>
                <a:gd name="connsiteY1" fmla="*/ 0 h 975354"/>
                <a:gd name="connsiteX2" fmla="*/ 1876500 w 1876500"/>
                <a:gd name="connsiteY2" fmla="*/ 492859 h 975354"/>
                <a:gd name="connsiteX3" fmla="*/ 934715 w 1876500"/>
                <a:gd name="connsiteY3" fmla="*/ 975354 h 975354"/>
                <a:gd name="connsiteX4" fmla="*/ 0 w 1876500"/>
                <a:gd name="connsiteY4" fmla="*/ 485425 h 975354"/>
                <a:gd name="connsiteX0" fmla="*/ 0 w 2004207"/>
                <a:gd name="connsiteY0" fmla="*/ 485425 h 975354"/>
                <a:gd name="connsiteX1" fmla="*/ 1057811 w 2004207"/>
                <a:gd name="connsiteY1" fmla="*/ 0 h 975354"/>
                <a:gd name="connsiteX2" fmla="*/ 2004207 w 2004207"/>
                <a:gd name="connsiteY2" fmla="*/ 675301 h 975354"/>
                <a:gd name="connsiteX3" fmla="*/ 934715 w 2004207"/>
                <a:gd name="connsiteY3" fmla="*/ 975354 h 975354"/>
                <a:gd name="connsiteX4" fmla="*/ 0 w 2004207"/>
                <a:gd name="connsiteY4" fmla="*/ 485425 h 975354"/>
                <a:gd name="connsiteX0" fmla="*/ 0 w 2004207"/>
                <a:gd name="connsiteY0" fmla="*/ 485425 h 1058398"/>
                <a:gd name="connsiteX1" fmla="*/ 1057811 w 2004207"/>
                <a:gd name="connsiteY1" fmla="*/ 0 h 1058398"/>
                <a:gd name="connsiteX2" fmla="*/ 2004207 w 2004207"/>
                <a:gd name="connsiteY2" fmla="*/ 675301 h 1058398"/>
                <a:gd name="connsiteX3" fmla="*/ 1174016 w 2004207"/>
                <a:gd name="connsiteY3" fmla="*/ 1058398 h 1058398"/>
                <a:gd name="connsiteX4" fmla="*/ 0 w 2004207"/>
                <a:gd name="connsiteY4" fmla="*/ 485425 h 1058398"/>
                <a:gd name="connsiteX0" fmla="*/ 0 w 2004207"/>
                <a:gd name="connsiteY0" fmla="*/ 485425 h 1191462"/>
                <a:gd name="connsiteX1" fmla="*/ 1057811 w 2004207"/>
                <a:gd name="connsiteY1" fmla="*/ 0 h 1191462"/>
                <a:gd name="connsiteX2" fmla="*/ 2004207 w 2004207"/>
                <a:gd name="connsiteY2" fmla="*/ 675301 h 1191462"/>
                <a:gd name="connsiteX3" fmla="*/ 871771 w 2004207"/>
                <a:gd name="connsiteY3" fmla="*/ 1191462 h 1191462"/>
                <a:gd name="connsiteX4" fmla="*/ 0 w 2004207"/>
                <a:gd name="connsiteY4" fmla="*/ 485425 h 1191462"/>
                <a:gd name="connsiteX0" fmla="*/ 0 w 2004207"/>
                <a:gd name="connsiteY0" fmla="*/ 485425 h 1155454"/>
                <a:gd name="connsiteX1" fmla="*/ 1057811 w 2004207"/>
                <a:gd name="connsiteY1" fmla="*/ 0 h 1155454"/>
                <a:gd name="connsiteX2" fmla="*/ 2004207 w 2004207"/>
                <a:gd name="connsiteY2" fmla="*/ 675301 h 1155454"/>
                <a:gd name="connsiteX3" fmla="*/ 950266 w 2004207"/>
                <a:gd name="connsiteY3" fmla="*/ 1155454 h 1155454"/>
                <a:gd name="connsiteX4" fmla="*/ 0 w 2004207"/>
                <a:gd name="connsiteY4" fmla="*/ 485425 h 1155454"/>
                <a:gd name="connsiteX0" fmla="*/ 0 w 2004207"/>
                <a:gd name="connsiteY0" fmla="*/ 485425 h 1163439"/>
                <a:gd name="connsiteX1" fmla="*/ 1057811 w 2004207"/>
                <a:gd name="connsiteY1" fmla="*/ 0 h 1163439"/>
                <a:gd name="connsiteX2" fmla="*/ 2004207 w 2004207"/>
                <a:gd name="connsiteY2" fmla="*/ 675301 h 1163439"/>
                <a:gd name="connsiteX3" fmla="*/ 951135 w 2004207"/>
                <a:gd name="connsiteY3" fmla="*/ 1163439 h 1163439"/>
                <a:gd name="connsiteX4" fmla="*/ 0 w 2004207"/>
                <a:gd name="connsiteY4" fmla="*/ 485425 h 1163439"/>
                <a:gd name="connsiteX0" fmla="*/ 0 w 2004207"/>
                <a:gd name="connsiteY0" fmla="*/ 485425 h 1155073"/>
                <a:gd name="connsiteX1" fmla="*/ 1057811 w 2004207"/>
                <a:gd name="connsiteY1" fmla="*/ 0 h 1155073"/>
                <a:gd name="connsiteX2" fmla="*/ 2004207 w 2004207"/>
                <a:gd name="connsiteY2" fmla="*/ 675301 h 1155073"/>
                <a:gd name="connsiteX3" fmla="*/ 938914 w 2004207"/>
                <a:gd name="connsiteY3" fmla="*/ 1155073 h 1155073"/>
                <a:gd name="connsiteX4" fmla="*/ 0 w 2004207"/>
                <a:gd name="connsiteY4" fmla="*/ 485425 h 1155073"/>
                <a:gd name="connsiteX0" fmla="*/ 0 w 2004207"/>
                <a:gd name="connsiteY0" fmla="*/ 485425 h 1157572"/>
                <a:gd name="connsiteX1" fmla="*/ 1057811 w 2004207"/>
                <a:gd name="connsiteY1" fmla="*/ 0 h 1157572"/>
                <a:gd name="connsiteX2" fmla="*/ 2004207 w 2004207"/>
                <a:gd name="connsiteY2" fmla="*/ 675301 h 1157572"/>
                <a:gd name="connsiteX3" fmla="*/ 945649 w 2004207"/>
                <a:gd name="connsiteY3" fmla="*/ 1157572 h 1157572"/>
                <a:gd name="connsiteX4" fmla="*/ 0 w 2004207"/>
                <a:gd name="connsiteY4" fmla="*/ 485425 h 1157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4207" h="1157572">
                  <a:moveTo>
                    <a:pt x="0" y="485425"/>
                  </a:moveTo>
                  <a:lnTo>
                    <a:pt x="1057811" y="0"/>
                  </a:lnTo>
                  <a:lnTo>
                    <a:pt x="2004207" y="675301"/>
                  </a:lnTo>
                  <a:lnTo>
                    <a:pt x="945649" y="1157572"/>
                  </a:lnTo>
                  <a:lnTo>
                    <a:pt x="0" y="485425"/>
                  </a:lnTo>
                  <a:close/>
                </a:path>
              </a:pathLst>
            </a:cu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56" name="菱形 9"/>
            <p:cNvSpPr/>
            <p:nvPr/>
          </p:nvSpPr>
          <p:spPr bwMode="auto">
            <a:xfrm rot="2378579">
              <a:off x="-188421" y="2688640"/>
              <a:ext cx="853219" cy="1048850"/>
            </a:xfrm>
            <a:custGeom>
              <a:avLst/>
              <a:gdLst>
                <a:gd name="connsiteX0" fmla="*/ 0 w 1883570"/>
                <a:gd name="connsiteY0" fmla="*/ 482495 h 964990"/>
                <a:gd name="connsiteX1" fmla="*/ 941785 w 1883570"/>
                <a:gd name="connsiteY1" fmla="*/ 0 h 964990"/>
                <a:gd name="connsiteX2" fmla="*/ 1883570 w 1883570"/>
                <a:gd name="connsiteY2" fmla="*/ 482495 h 964990"/>
                <a:gd name="connsiteX3" fmla="*/ 941785 w 1883570"/>
                <a:gd name="connsiteY3" fmla="*/ 964990 h 964990"/>
                <a:gd name="connsiteX4" fmla="*/ 0 w 1883570"/>
                <a:gd name="connsiteY4" fmla="*/ 482495 h 964990"/>
                <a:gd name="connsiteX0" fmla="*/ 0 w 1883570"/>
                <a:gd name="connsiteY0" fmla="*/ 27199 h 509694"/>
                <a:gd name="connsiteX1" fmla="*/ 132049 w 1883570"/>
                <a:gd name="connsiteY1" fmla="*/ 0 h 509694"/>
                <a:gd name="connsiteX2" fmla="*/ 1883570 w 1883570"/>
                <a:gd name="connsiteY2" fmla="*/ 27199 h 509694"/>
                <a:gd name="connsiteX3" fmla="*/ 941785 w 1883570"/>
                <a:gd name="connsiteY3" fmla="*/ 509694 h 509694"/>
                <a:gd name="connsiteX4" fmla="*/ 0 w 1883570"/>
                <a:gd name="connsiteY4" fmla="*/ 27199 h 509694"/>
                <a:gd name="connsiteX0" fmla="*/ 0 w 1883570"/>
                <a:gd name="connsiteY0" fmla="*/ 347371 h 829866"/>
                <a:gd name="connsiteX1" fmla="*/ 802567 w 1883570"/>
                <a:gd name="connsiteY1" fmla="*/ 0 h 829866"/>
                <a:gd name="connsiteX2" fmla="*/ 1883570 w 1883570"/>
                <a:gd name="connsiteY2" fmla="*/ 347371 h 829866"/>
                <a:gd name="connsiteX3" fmla="*/ 941785 w 1883570"/>
                <a:gd name="connsiteY3" fmla="*/ 829866 h 829866"/>
                <a:gd name="connsiteX4" fmla="*/ 0 w 1883570"/>
                <a:gd name="connsiteY4" fmla="*/ 347371 h 829866"/>
                <a:gd name="connsiteX0" fmla="*/ 0 w 1883570"/>
                <a:gd name="connsiteY0" fmla="*/ 388961 h 871456"/>
                <a:gd name="connsiteX1" fmla="*/ 884090 w 1883570"/>
                <a:gd name="connsiteY1" fmla="*/ 0 h 871456"/>
                <a:gd name="connsiteX2" fmla="*/ 1883570 w 1883570"/>
                <a:gd name="connsiteY2" fmla="*/ 388961 h 871456"/>
                <a:gd name="connsiteX3" fmla="*/ 941785 w 1883570"/>
                <a:gd name="connsiteY3" fmla="*/ 871456 h 871456"/>
                <a:gd name="connsiteX4" fmla="*/ 0 w 1883570"/>
                <a:gd name="connsiteY4" fmla="*/ 388961 h 871456"/>
                <a:gd name="connsiteX0" fmla="*/ 0 w 1883570"/>
                <a:gd name="connsiteY0" fmla="*/ 452506 h 935001"/>
                <a:gd name="connsiteX1" fmla="*/ 1022610 w 1883570"/>
                <a:gd name="connsiteY1" fmla="*/ 0 h 935001"/>
                <a:gd name="connsiteX2" fmla="*/ 1883570 w 1883570"/>
                <a:gd name="connsiteY2" fmla="*/ 452506 h 935001"/>
                <a:gd name="connsiteX3" fmla="*/ 941785 w 1883570"/>
                <a:gd name="connsiteY3" fmla="*/ 935001 h 935001"/>
                <a:gd name="connsiteX4" fmla="*/ 0 w 1883570"/>
                <a:gd name="connsiteY4" fmla="*/ 452506 h 935001"/>
                <a:gd name="connsiteX0" fmla="*/ 0 w 1883570"/>
                <a:gd name="connsiteY0" fmla="*/ 474016 h 956511"/>
                <a:gd name="connsiteX1" fmla="*/ 1042085 w 1883570"/>
                <a:gd name="connsiteY1" fmla="*/ 0 h 956511"/>
                <a:gd name="connsiteX2" fmla="*/ 1883570 w 1883570"/>
                <a:gd name="connsiteY2" fmla="*/ 474016 h 956511"/>
                <a:gd name="connsiteX3" fmla="*/ 941785 w 1883570"/>
                <a:gd name="connsiteY3" fmla="*/ 956511 h 956511"/>
                <a:gd name="connsiteX4" fmla="*/ 0 w 1883570"/>
                <a:gd name="connsiteY4" fmla="*/ 474016 h 956511"/>
                <a:gd name="connsiteX0" fmla="*/ 0 w 1883570"/>
                <a:gd name="connsiteY0" fmla="*/ 493937 h 976432"/>
                <a:gd name="connsiteX1" fmla="*/ 1058097 w 1883570"/>
                <a:gd name="connsiteY1" fmla="*/ 0 h 976432"/>
                <a:gd name="connsiteX2" fmla="*/ 1883570 w 1883570"/>
                <a:gd name="connsiteY2" fmla="*/ 493937 h 976432"/>
                <a:gd name="connsiteX3" fmla="*/ 941785 w 1883570"/>
                <a:gd name="connsiteY3" fmla="*/ 976432 h 976432"/>
                <a:gd name="connsiteX4" fmla="*/ 0 w 1883570"/>
                <a:gd name="connsiteY4" fmla="*/ 493937 h 976432"/>
                <a:gd name="connsiteX0" fmla="*/ 0 w 1883570"/>
                <a:gd name="connsiteY0" fmla="*/ 483548 h 966043"/>
                <a:gd name="connsiteX1" fmla="*/ 1062863 w 1883570"/>
                <a:gd name="connsiteY1" fmla="*/ 0 h 966043"/>
                <a:gd name="connsiteX2" fmla="*/ 1883570 w 1883570"/>
                <a:gd name="connsiteY2" fmla="*/ 483548 h 966043"/>
                <a:gd name="connsiteX3" fmla="*/ 941785 w 1883570"/>
                <a:gd name="connsiteY3" fmla="*/ 966043 h 966043"/>
                <a:gd name="connsiteX4" fmla="*/ 0 w 1883570"/>
                <a:gd name="connsiteY4" fmla="*/ 483548 h 966043"/>
                <a:gd name="connsiteX0" fmla="*/ 0 w 1883570"/>
                <a:gd name="connsiteY0" fmla="*/ 493937 h 976432"/>
                <a:gd name="connsiteX1" fmla="*/ 1058097 w 1883570"/>
                <a:gd name="connsiteY1" fmla="*/ 0 h 976432"/>
                <a:gd name="connsiteX2" fmla="*/ 1883570 w 1883570"/>
                <a:gd name="connsiteY2" fmla="*/ 493937 h 976432"/>
                <a:gd name="connsiteX3" fmla="*/ 941785 w 1883570"/>
                <a:gd name="connsiteY3" fmla="*/ 976432 h 976432"/>
                <a:gd name="connsiteX4" fmla="*/ 0 w 1883570"/>
                <a:gd name="connsiteY4" fmla="*/ 493937 h 976432"/>
                <a:gd name="connsiteX0" fmla="*/ 0 w 1883570"/>
                <a:gd name="connsiteY0" fmla="*/ 488886 h 971381"/>
                <a:gd name="connsiteX1" fmla="*/ 1056223 w 1883570"/>
                <a:gd name="connsiteY1" fmla="*/ 0 h 971381"/>
                <a:gd name="connsiteX2" fmla="*/ 1883570 w 1883570"/>
                <a:gd name="connsiteY2" fmla="*/ 488886 h 971381"/>
                <a:gd name="connsiteX3" fmla="*/ 941785 w 1883570"/>
                <a:gd name="connsiteY3" fmla="*/ 971381 h 971381"/>
                <a:gd name="connsiteX4" fmla="*/ 0 w 1883570"/>
                <a:gd name="connsiteY4" fmla="*/ 488886 h 971381"/>
                <a:gd name="connsiteX0" fmla="*/ 0 w 1880758"/>
                <a:gd name="connsiteY0" fmla="*/ 481309 h 971381"/>
                <a:gd name="connsiteX1" fmla="*/ 1053411 w 1880758"/>
                <a:gd name="connsiteY1" fmla="*/ 0 h 971381"/>
                <a:gd name="connsiteX2" fmla="*/ 1880758 w 1880758"/>
                <a:gd name="connsiteY2" fmla="*/ 488886 h 971381"/>
                <a:gd name="connsiteX3" fmla="*/ 938973 w 1880758"/>
                <a:gd name="connsiteY3" fmla="*/ 971381 h 971381"/>
                <a:gd name="connsiteX4" fmla="*/ 0 w 1880758"/>
                <a:gd name="connsiteY4" fmla="*/ 481309 h 971381"/>
                <a:gd name="connsiteX0" fmla="*/ 0 w 1885158"/>
                <a:gd name="connsiteY0" fmla="*/ 485424 h 971381"/>
                <a:gd name="connsiteX1" fmla="*/ 1057811 w 1885158"/>
                <a:gd name="connsiteY1" fmla="*/ 0 h 971381"/>
                <a:gd name="connsiteX2" fmla="*/ 1885158 w 1885158"/>
                <a:gd name="connsiteY2" fmla="*/ 488886 h 971381"/>
                <a:gd name="connsiteX3" fmla="*/ 943373 w 1885158"/>
                <a:gd name="connsiteY3" fmla="*/ 971381 h 971381"/>
                <a:gd name="connsiteX4" fmla="*/ 0 w 1885158"/>
                <a:gd name="connsiteY4" fmla="*/ 485424 h 971381"/>
                <a:gd name="connsiteX0" fmla="*/ 0 w 1885158"/>
                <a:gd name="connsiteY0" fmla="*/ 485424 h 971381"/>
                <a:gd name="connsiteX1" fmla="*/ 1057811 w 1885158"/>
                <a:gd name="connsiteY1" fmla="*/ 0 h 971381"/>
                <a:gd name="connsiteX2" fmla="*/ 1885158 w 1885158"/>
                <a:gd name="connsiteY2" fmla="*/ 488886 h 971381"/>
                <a:gd name="connsiteX3" fmla="*/ 943373 w 1885158"/>
                <a:gd name="connsiteY3" fmla="*/ 971381 h 971381"/>
                <a:gd name="connsiteX4" fmla="*/ 0 w 1885158"/>
                <a:gd name="connsiteY4" fmla="*/ 485424 h 971381"/>
                <a:gd name="connsiteX0" fmla="*/ 0 w 1876500"/>
                <a:gd name="connsiteY0" fmla="*/ 481452 h 971381"/>
                <a:gd name="connsiteX1" fmla="*/ 1049153 w 1876500"/>
                <a:gd name="connsiteY1" fmla="*/ 0 h 971381"/>
                <a:gd name="connsiteX2" fmla="*/ 1876500 w 1876500"/>
                <a:gd name="connsiteY2" fmla="*/ 488886 h 971381"/>
                <a:gd name="connsiteX3" fmla="*/ 934715 w 1876500"/>
                <a:gd name="connsiteY3" fmla="*/ 971381 h 971381"/>
                <a:gd name="connsiteX4" fmla="*/ 0 w 1876500"/>
                <a:gd name="connsiteY4" fmla="*/ 481452 h 971381"/>
                <a:gd name="connsiteX0" fmla="*/ 0 w 1876500"/>
                <a:gd name="connsiteY0" fmla="*/ 487013 h 976942"/>
                <a:gd name="connsiteX1" fmla="*/ 1061274 w 1876500"/>
                <a:gd name="connsiteY1" fmla="*/ 0 h 976942"/>
                <a:gd name="connsiteX2" fmla="*/ 1876500 w 1876500"/>
                <a:gd name="connsiteY2" fmla="*/ 494447 h 976942"/>
                <a:gd name="connsiteX3" fmla="*/ 934715 w 1876500"/>
                <a:gd name="connsiteY3" fmla="*/ 976942 h 976942"/>
                <a:gd name="connsiteX4" fmla="*/ 0 w 1876500"/>
                <a:gd name="connsiteY4" fmla="*/ 487013 h 976942"/>
                <a:gd name="connsiteX0" fmla="*/ 0 w 1876500"/>
                <a:gd name="connsiteY0" fmla="*/ 481310 h 971239"/>
                <a:gd name="connsiteX1" fmla="*/ 1053411 w 1876500"/>
                <a:gd name="connsiteY1" fmla="*/ 0 h 971239"/>
                <a:gd name="connsiteX2" fmla="*/ 1876500 w 1876500"/>
                <a:gd name="connsiteY2" fmla="*/ 488744 h 971239"/>
                <a:gd name="connsiteX3" fmla="*/ 934715 w 1876500"/>
                <a:gd name="connsiteY3" fmla="*/ 971239 h 971239"/>
                <a:gd name="connsiteX4" fmla="*/ 0 w 1876500"/>
                <a:gd name="connsiteY4" fmla="*/ 481310 h 971239"/>
                <a:gd name="connsiteX0" fmla="*/ 0 w 1876500"/>
                <a:gd name="connsiteY0" fmla="*/ 485425 h 975354"/>
                <a:gd name="connsiteX1" fmla="*/ 1057811 w 1876500"/>
                <a:gd name="connsiteY1" fmla="*/ 0 h 975354"/>
                <a:gd name="connsiteX2" fmla="*/ 1876500 w 1876500"/>
                <a:gd name="connsiteY2" fmla="*/ 492859 h 975354"/>
                <a:gd name="connsiteX3" fmla="*/ 934715 w 1876500"/>
                <a:gd name="connsiteY3" fmla="*/ 975354 h 975354"/>
                <a:gd name="connsiteX4" fmla="*/ 0 w 1876500"/>
                <a:gd name="connsiteY4" fmla="*/ 485425 h 975354"/>
                <a:gd name="connsiteX0" fmla="*/ 0 w 1876500"/>
                <a:gd name="connsiteY0" fmla="*/ 485425 h 975354"/>
                <a:gd name="connsiteX1" fmla="*/ 1057811 w 1876500"/>
                <a:gd name="connsiteY1" fmla="*/ 0 h 975354"/>
                <a:gd name="connsiteX2" fmla="*/ 1876500 w 1876500"/>
                <a:gd name="connsiteY2" fmla="*/ 492859 h 975354"/>
                <a:gd name="connsiteX3" fmla="*/ 934715 w 1876500"/>
                <a:gd name="connsiteY3" fmla="*/ 975354 h 975354"/>
                <a:gd name="connsiteX4" fmla="*/ 0 w 1876500"/>
                <a:gd name="connsiteY4" fmla="*/ 485425 h 975354"/>
                <a:gd name="connsiteX0" fmla="*/ 0 w 2004207"/>
                <a:gd name="connsiteY0" fmla="*/ 485425 h 975354"/>
                <a:gd name="connsiteX1" fmla="*/ 1057811 w 2004207"/>
                <a:gd name="connsiteY1" fmla="*/ 0 h 975354"/>
                <a:gd name="connsiteX2" fmla="*/ 2004207 w 2004207"/>
                <a:gd name="connsiteY2" fmla="*/ 675301 h 975354"/>
                <a:gd name="connsiteX3" fmla="*/ 934715 w 2004207"/>
                <a:gd name="connsiteY3" fmla="*/ 975354 h 975354"/>
                <a:gd name="connsiteX4" fmla="*/ 0 w 2004207"/>
                <a:gd name="connsiteY4" fmla="*/ 485425 h 975354"/>
                <a:gd name="connsiteX0" fmla="*/ 0 w 2004207"/>
                <a:gd name="connsiteY0" fmla="*/ 485425 h 1058398"/>
                <a:gd name="connsiteX1" fmla="*/ 1057811 w 2004207"/>
                <a:gd name="connsiteY1" fmla="*/ 0 h 1058398"/>
                <a:gd name="connsiteX2" fmla="*/ 2004207 w 2004207"/>
                <a:gd name="connsiteY2" fmla="*/ 675301 h 1058398"/>
                <a:gd name="connsiteX3" fmla="*/ 1174016 w 2004207"/>
                <a:gd name="connsiteY3" fmla="*/ 1058398 h 1058398"/>
                <a:gd name="connsiteX4" fmla="*/ 0 w 2004207"/>
                <a:gd name="connsiteY4" fmla="*/ 485425 h 1058398"/>
                <a:gd name="connsiteX0" fmla="*/ 0 w 2004207"/>
                <a:gd name="connsiteY0" fmla="*/ 485425 h 1191462"/>
                <a:gd name="connsiteX1" fmla="*/ 1057811 w 2004207"/>
                <a:gd name="connsiteY1" fmla="*/ 0 h 1191462"/>
                <a:gd name="connsiteX2" fmla="*/ 2004207 w 2004207"/>
                <a:gd name="connsiteY2" fmla="*/ 675301 h 1191462"/>
                <a:gd name="connsiteX3" fmla="*/ 871771 w 2004207"/>
                <a:gd name="connsiteY3" fmla="*/ 1191462 h 1191462"/>
                <a:gd name="connsiteX4" fmla="*/ 0 w 2004207"/>
                <a:gd name="connsiteY4" fmla="*/ 485425 h 1191462"/>
                <a:gd name="connsiteX0" fmla="*/ 0 w 2004207"/>
                <a:gd name="connsiteY0" fmla="*/ 485425 h 1155454"/>
                <a:gd name="connsiteX1" fmla="*/ 1057811 w 2004207"/>
                <a:gd name="connsiteY1" fmla="*/ 0 h 1155454"/>
                <a:gd name="connsiteX2" fmla="*/ 2004207 w 2004207"/>
                <a:gd name="connsiteY2" fmla="*/ 675301 h 1155454"/>
                <a:gd name="connsiteX3" fmla="*/ 950266 w 2004207"/>
                <a:gd name="connsiteY3" fmla="*/ 1155454 h 1155454"/>
                <a:gd name="connsiteX4" fmla="*/ 0 w 2004207"/>
                <a:gd name="connsiteY4" fmla="*/ 485425 h 1155454"/>
                <a:gd name="connsiteX0" fmla="*/ 0 w 2004207"/>
                <a:gd name="connsiteY0" fmla="*/ 485425 h 1163439"/>
                <a:gd name="connsiteX1" fmla="*/ 1057811 w 2004207"/>
                <a:gd name="connsiteY1" fmla="*/ 0 h 1163439"/>
                <a:gd name="connsiteX2" fmla="*/ 2004207 w 2004207"/>
                <a:gd name="connsiteY2" fmla="*/ 675301 h 1163439"/>
                <a:gd name="connsiteX3" fmla="*/ 951135 w 2004207"/>
                <a:gd name="connsiteY3" fmla="*/ 1163439 h 1163439"/>
                <a:gd name="connsiteX4" fmla="*/ 0 w 2004207"/>
                <a:gd name="connsiteY4" fmla="*/ 485425 h 1163439"/>
                <a:gd name="connsiteX0" fmla="*/ 0 w 2004207"/>
                <a:gd name="connsiteY0" fmla="*/ 485425 h 1155073"/>
                <a:gd name="connsiteX1" fmla="*/ 1057811 w 2004207"/>
                <a:gd name="connsiteY1" fmla="*/ 0 h 1155073"/>
                <a:gd name="connsiteX2" fmla="*/ 2004207 w 2004207"/>
                <a:gd name="connsiteY2" fmla="*/ 675301 h 1155073"/>
                <a:gd name="connsiteX3" fmla="*/ 938914 w 2004207"/>
                <a:gd name="connsiteY3" fmla="*/ 1155073 h 1155073"/>
                <a:gd name="connsiteX4" fmla="*/ 0 w 2004207"/>
                <a:gd name="connsiteY4" fmla="*/ 485425 h 1155073"/>
                <a:gd name="connsiteX0" fmla="*/ 0 w 2004207"/>
                <a:gd name="connsiteY0" fmla="*/ 485425 h 1157572"/>
                <a:gd name="connsiteX1" fmla="*/ 1057811 w 2004207"/>
                <a:gd name="connsiteY1" fmla="*/ 0 h 1157572"/>
                <a:gd name="connsiteX2" fmla="*/ 2004207 w 2004207"/>
                <a:gd name="connsiteY2" fmla="*/ 675301 h 1157572"/>
                <a:gd name="connsiteX3" fmla="*/ 945649 w 2004207"/>
                <a:gd name="connsiteY3" fmla="*/ 1157572 h 1157572"/>
                <a:gd name="connsiteX4" fmla="*/ 0 w 2004207"/>
                <a:gd name="connsiteY4" fmla="*/ 485425 h 1157572"/>
                <a:gd name="connsiteX0" fmla="*/ 0 w 2004207"/>
                <a:gd name="connsiteY0" fmla="*/ 485425 h 1292228"/>
                <a:gd name="connsiteX1" fmla="*/ 1057811 w 2004207"/>
                <a:gd name="connsiteY1" fmla="*/ 0 h 1292228"/>
                <a:gd name="connsiteX2" fmla="*/ 2004207 w 2004207"/>
                <a:gd name="connsiteY2" fmla="*/ 675301 h 1292228"/>
                <a:gd name="connsiteX3" fmla="*/ 487642 w 2004207"/>
                <a:gd name="connsiteY3" fmla="*/ 1292228 h 1292228"/>
                <a:gd name="connsiteX4" fmla="*/ 0 w 2004207"/>
                <a:gd name="connsiteY4" fmla="*/ 485425 h 1292228"/>
                <a:gd name="connsiteX0" fmla="*/ 0 w 1807735"/>
                <a:gd name="connsiteY0" fmla="*/ 523842 h 1292228"/>
                <a:gd name="connsiteX1" fmla="*/ 861339 w 1807735"/>
                <a:gd name="connsiteY1" fmla="*/ 0 h 1292228"/>
                <a:gd name="connsiteX2" fmla="*/ 1807735 w 1807735"/>
                <a:gd name="connsiteY2" fmla="*/ 675301 h 1292228"/>
                <a:gd name="connsiteX3" fmla="*/ 291170 w 1807735"/>
                <a:gd name="connsiteY3" fmla="*/ 1292228 h 1292228"/>
                <a:gd name="connsiteX4" fmla="*/ 0 w 1807735"/>
                <a:gd name="connsiteY4" fmla="*/ 523842 h 1292228"/>
                <a:gd name="connsiteX0" fmla="*/ 0 w 1807735"/>
                <a:gd name="connsiteY0" fmla="*/ 523842 h 1084235"/>
                <a:gd name="connsiteX1" fmla="*/ 861339 w 1807735"/>
                <a:gd name="connsiteY1" fmla="*/ 0 h 1084235"/>
                <a:gd name="connsiteX2" fmla="*/ 1807735 w 1807735"/>
                <a:gd name="connsiteY2" fmla="*/ 675301 h 1084235"/>
                <a:gd name="connsiteX3" fmla="*/ 257234 w 1807735"/>
                <a:gd name="connsiteY3" fmla="*/ 1084235 h 1084235"/>
                <a:gd name="connsiteX4" fmla="*/ 0 w 1807735"/>
                <a:gd name="connsiteY4" fmla="*/ 523842 h 1084235"/>
                <a:gd name="connsiteX0" fmla="*/ 0 w 1807735"/>
                <a:gd name="connsiteY0" fmla="*/ 701605 h 1261998"/>
                <a:gd name="connsiteX1" fmla="*/ 766378 w 1807735"/>
                <a:gd name="connsiteY1" fmla="*/ 0 h 1261998"/>
                <a:gd name="connsiteX2" fmla="*/ 1807735 w 1807735"/>
                <a:gd name="connsiteY2" fmla="*/ 853064 h 1261998"/>
                <a:gd name="connsiteX3" fmla="*/ 257234 w 1807735"/>
                <a:gd name="connsiteY3" fmla="*/ 1261998 h 1261998"/>
                <a:gd name="connsiteX4" fmla="*/ 0 w 1807735"/>
                <a:gd name="connsiteY4" fmla="*/ 701605 h 1261998"/>
                <a:gd name="connsiteX0" fmla="*/ 0 w 1023265"/>
                <a:gd name="connsiteY0" fmla="*/ 701605 h 1261998"/>
                <a:gd name="connsiteX1" fmla="*/ 766378 w 1023265"/>
                <a:gd name="connsiteY1" fmla="*/ 0 h 1261998"/>
                <a:gd name="connsiteX2" fmla="*/ 1023265 w 1023265"/>
                <a:gd name="connsiteY2" fmla="*/ 575785 h 1261998"/>
                <a:gd name="connsiteX3" fmla="*/ 257234 w 1023265"/>
                <a:gd name="connsiteY3" fmla="*/ 1261998 h 1261998"/>
                <a:gd name="connsiteX4" fmla="*/ 0 w 1023265"/>
                <a:gd name="connsiteY4" fmla="*/ 701605 h 1261998"/>
                <a:gd name="connsiteX0" fmla="*/ 0 w 1025425"/>
                <a:gd name="connsiteY0" fmla="*/ 701605 h 1261998"/>
                <a:gd name="connsiteX1" fmla="*/ 766378 w 1025425"/>
                <a:gd name="connsiteY1" fmla="*/ 0 h 1261998"/>
                <a:gd name="connsiteX2" fmla="*/ 1025425 w 1025425"/>
                <a:gd name="connsiteY2" fmla="*/ 562220 h 1261998"/>
                <a:gd name="connsiteX3" fmla="*/ 257234 w 1025425"/>
                <a:gd name="connsiteY3" fmla="*/ 1261998 h 1261998"/>
                <a:gd name="connsiteX4" fmla="*/ 0 w 1025425"/>
                <a:gd name="connsiteY4" fmla="*/ 701605 h 1261998"/>
                <a:gd name="connsiteX0" fmla="*/ 0 w 1018213"/>
                <a:gd name="connsiteY0" fmla="*/ 701605 h 1261998"/>
                <a:gd name="connsiteX1" fmla="*/ 766378 w 1018213"/>
                <a:gd name="connsiteY1" fmla="*/ 0 h 1261998"/>
                <a:gd name="connsiteX2" fmla="*/ 1018213 w 1018213"/>
                <a:gd name="connsiteY2" fmla="*/ 573912 h 1261998"/>
                <a:gd name="connsiteX3" fmla="*/ 257234 w 1018213"/>
                <a:gd name="connsiteY3" fmla="*/ 1261998 h 1261998"/>
                <a:gd name="connsiteX4" fmla="*/ 0 w 1018213"/>
                <a:gd name="connsiteY4" fmla="*/ 701605 h 1261998"/>
                <a:gd name="connsiteX0" fmla="*/ 0 w 1018213"/>
                <a:gd name="connsiteY0" fmla="*/ 701605 h 1259838"/>
                <a:gd name="connsiteX1" fmla="*/ 766378 w 1018213"/>
                <a:gd name="connsiteY1" fmla="*/ 0 h 1259838"/>
                <a:gd name="connsiteX2" fmla="*/ 1018213 w 1018213"/>
                <a:gd name="connsiteY2" fmla="*/ 573912 h 1259838"/>
                <a:gd name="connsiteX3" fmla="*/ 243668 w 1018213"/>
                <a:gd name="connsiteY3" fmla="*/ 1259838 h 1259838"/>
                <a:gd name="connsiteX4" fmla="*/ 0 w 1018213"/>
                <a:gd name="connsiteY4" fmla="*/ 701605 h 1259838"/>
                <a:gd name="connsiteX0" fmla="*/ 0 w 1024854"/>
                <a:gd name="connsiteY0" fmla="*/ 696267 h 1259838"/>
                <a:gd name="connsiteX1" fmla="*/ 773019 w 1024854"/>
                <a:gd name="connsiteY1" fmla="*/ 0 h 1259838"/>
                <a:gd name="connsiteX2" fmla="*/ 1024854 w 1024854"/>
                <a:gd name="connsiteY2" fmla="*/ 573912 h 1259838"/>
                <a:gd name="connsiteX3" fmla="*/ 250309 w 1024854"/>
                <a:gd name="connsiteY3" fmla="*/ 1259838 h 1259838"/>
                <a:gd name="connsiteX4" fmla="*/ 0 w 1024854"/>
                <a:gd name="connsiteY4" fmla="*/ 696267 h 1259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24854" h="1259838">
                  <a:moveTo>
                    <a:pt x="0" y="696267"/>
                  </a:moveTo>
                  <a:lnTo>
                    <a:pt x="773019" y="0"/>
                  </a:lnTo>
                  <a:lnTo>
                    <a:pt x="1024854" y="573912"/>
                  </a:lnTo>
                  <a:lnTo>
                    <a:pt x="250309" y="1259838"/>
                  </a:lnTo>
                  <a:lnTo>
                    <a:pt x="0" y="696267"/>
                  </a:lnTo>
                  <a:close/>
                </a:path>
              </a:pathLst>
            </a:cu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57" name="菱形 9"/>
            <p:cNvSpPr/>
            <p:nvPr/>
          </p:nvSpPr>
          <p:spPr bwMode="auto">
            <a:xfrm rot="2378579">
              <a:off x="1742517" y="2967993"/>
              <a:ext cx="712355" cy="737481"/>
            </a:xfrm>
            <a:custGeom>
              <a:avLst/>
              <a:gdLst>
                <a:gd name="connsiteX0" fmla="*/ 0 w 1883570"/>
                <a:gd name="connsiteY0" fmla="*/ 482495 h 964990"/>
                <a:gd name="connsiteX1" fmla="*/ 941785 w 1883570"/>
                <a:gd name="connsiteY1" fmla="*/ 0 h 964990"/>
                <a:gd name="connsiteX2" fmla="*/ 1883570 w 1883570"/>
                <a:gd name="connsiteY2" fmla="*/ 482495 h 964990"/>
                <a:gd name="connsiteX3" fmla="*/ 941785 w 1883570"/>
                <a:gd name="connsiteY3" fmla="*/ 964990 h 964990"/>
                <a:gd name="connsiteX4" fmla="*/ 0 w 1883570"/>
                <a:gd name="connsiteY4" fmla="*/ 482495 h 964990"/>
                <a:gd name="connsiteX0" fmla="*/ 0 w 1883570"/>
                <a:gd name="connsiteY0" fmla="*/ 27199 h 509694"/>
                <a:gd name="connsiteX1" fmla="*/ 132049 w 1883570"/>
                <a:gd name="connsiteY1" fmla="*/ 0 h 509694"/>
                <a:gd name="connsiteX2" fmla="*/ 1883570 w 1883570"/>
                <a:gd name="connsiteY2" fmla="*/ 27199 h 509694"/>
                <a:gd name="connsiteX3" fmla="*/ 941785 w 1883570"/>
                <a:gd name="connsiteY3" fmla="*/ 509694 h 509694"/>
                <a:gd name="connsiteX4" fmla="*/ 0 w 1883570"/>
                <a:gd name="connsiteY4" fmla="*/ 27199 h 509694"/>
                <a:gd name="connsiteX0" fmla="*/ 0 w 1883570"/>
                <a:gd name="connsiteY0" fmla="*/ 347371 h 829866"/>
                <a:gd name="connsiteX1" fmla="*/ 802567 w 1883570"/>
                <a:gd name="connsiteY1" fmla="*/ 0 h 829866"/>
                <a:gd name="connsiteX2" fmla="*/ 1883570 w 1883570"/>
                <a:gd name="connsiteY2" fmla="*/ 347371 h 829866"/>
                <a:gd name="connsiteX3" fmla="*/ 941785 w 1883570"/>
                <a:gd name="connsiteY3" fmla="*/ 829866 h 829866"/>
                <a:gd name="connsiteX4" fmla="*/ 0 w 1883570"/>
                <a:gd name="connsiteY4" fmla="*/ 347371 h 829866"/>
                <a:gd name="connsiteX0" fmla="*/ 0 w 1883570"/>
                <a:gd name="connsiteY0" fmla="*/ 388961 h 871456"/>
                <a:gd name="connsiteX1" fmla="*/ 884090 w 1883570"/>
                <a:gd name="connsiteY1" fmla="*/ 0 h 871456"/>
                <a:gd name="connsiteX2" fmla="*/ 1883570 w 1883570"/>
                <a:gd name="connsiteY2" fmla="*/ 388961 h 871456"/>
                <a:gd name="connsiteX3" fmla="*/ 941785 w 1883570"/>
                <a:gd name="connsiteY3" fmla="*/ 871456 h 871456"/>
                <a:gd name="connsiteX4" fmla="*/ 0 w 1883570"/>
                <a:gd name="connsiteY4" fmla="*/ 388961 h 871456"/>
                <a:gd name="connsiteX0" fmla="*/ 0 w 1883570"/>
                <a:gd name="connsiteY0" fmla="*/ 452506 h 935001"/>
                <a:gd name="connsiteX1" fmla="*/ 1022610 w 1883570"/>
                <a:gd name="connsiteY1" fmla="*/ 0 h 935001"/>
                <a:gd name="connsiteX2" fmla="*/ 1883570 w 1883570"/>
                <a:gd name="connsiteY2" fmla="*/ 452506 h 935001"/>
                <a:gd name="connsiteX3" fmla="*/ 941785 w 1883570"/>
                <a:gd name="connsiteY3" fmla="*/ 935001 h 935001"/>
                <a:gd name="connsiteX4" fmla="*/ 0 w 1883570"/>
                <a:gd name="connsiteY4" fmla="*/ 452506 h 935001"/>
                <a:gd name="connsiteX0" fmla="*/ 0 w 1883570"/>
                <a:gd name="connsiteY0" fmla="*/ 474016 h 956511"/>
                <a:gd name="connsiteX1" fmla="*/ 1042085 w 1883570"/>
                <a:gd name="connsiteY1" fmla="*/ 0 h 956511"/>
                <a:gd name="connsiteX2" fmla="*/ 1883570 w 1883570"/>
                <a:gd name="connsiteY2" fmla="*/ 474016 h 956511"/>
                <a:gd name="connsiteX3" fmla="*/ 941785 w 1883570"/>
                <a:gd name="connsiteY3" fmla="*/ 956511 h 956511"/>
                <a:gd name="connsiteX4" fmla="*/ 0 w 1883570"/>
                <a:gd name="connsiteY4" fmla="*/ 474016 h 956511"/>
                <a:gd name="connsiteX0" fmla="*/ 0 w 1883570"/>
                <a:gd name="connsiteY0" fmla="*/ 493937 h 976432"/>
                <a:gd name="connsiteX1" fmla="*/ 1058097 w 1883570"/>
                <a:gd name="connsiteY1" fmla="*/ 0 h 976432"/>
                <a:gd name="connsiteX2" fmla="*/ 1883570 w 1883570"/>
                <a:gd name="connsiteY2" fmla="*/ 493937 h 976432"/>
                <a:gd name="connsiteX3" fmla="*/ 941785 w 1883570"/>
                <a:gd name="connsiteY3" fmla="*/ 976432 h 976432"/>
                <a:gd name="connsiteX4" fmla="*/ 0 w 1883570"/>
                <a:gd name="connsiteY4" fmla="*/ 493937 h 976432"/>
                <a:gd name="connsiteX0" fmla="*/ 0 w 1883570"/>
                <a:gd name="connsiteY0" fmla="*/ 483548 h 966043"/>
                <a:gd name="connsiteX1" fmla="*/ 1062863 w 1883570"/>
                <a:gd name="connsiteY1" fmla="*/ 0 h 966043"/>
                <a:gd name="connsiteX2" fmla="*/ 1883570 w 1883570"/>
                <a:gd name="connsiteY2" fmla="*/ 483548 h 966043"/>
                <a:gd name="connsiteX3" fmla="*/ 941785 w 1883570"/>
                <a:gd name="connsiteY3" fmla="*/ 966043 h 966043"/>
                <a:gd name="connsiteX4" fmla="*/ 0 w 1883570"/>
                <a:gd name="connsiteY4" fmla="*/ 483548 h 966043"/>
                <a:gd name="connsiteX0" fmla="*/ 0 w 1883570"/>
                <a:gd name="connsiteY0" fmla="*/ 493937 h 976432"/>
                <a:gd name="connsiteX1" fmla="*/ 1058097 w 1883570"/>
                <a:gd name="connsiteY1" fmla="*/ 0 h 976432"/>
                <a:gd name="connsiteX2" fmla="*/ 1883570 w 1883570"/>
                <a:gd name="connsiteY2" fmla="*/ 493937 h 976432"/>
                <a:gd name="connsiteX3" fmla="*/ 941785 w 1883570"/>
                <a:gd name="connsiteY3" fmla="*/ 976432 h 976432"/>
                <a:gd name="connsiteX4" fmla="*/ 0 w 1883570"/>
                <a:gd name="connsiteY4" fmla="*/ 493937 h 976432"/>
                <a:gd name="connsiteX0" fmla="*/ 0 w 1883570"/>
                <a:gd name="connsiteY0" fmla="*/ 488886 h 971381"/>
                <a:gd name="connsiteX1" fmla="*/ 1056223 w 1883570"/>
                <a:gd name="connsiteY1" fmla="*/ 0 h 971381"/>
                <a:gd name="connsiteX2" fmla="*/ 1883570 w 1883570"/>
                <a:gd name="connsiteY2" fmla="*/ 488886 h 971381"/>
                <a:gd name="connsiteX3" fmla="*/ 941785 w 1883570"/>
                <a:gd name="connsiteY3" fmla="*/ 971381 h 971381"/>
                <a:gd name="connsiteX4" fmla="*/ 0 w 1883570"/>
                <a:gd name="connsiteY4" fmla="*/ 488886 h 971381"/>
                <a:gd name="connsiteX0" fmla="*/ 0 w 1880758"/>
                <a:gd name="connsiteY0" fmla="*/ 481309 h 971381"/>
                <a:gd name="connsiteX1" fmla="*/ 1053411 w 1880758"/>
                <a:gd name="connsiteY1" fmla="*/ 0 h 971381"/>
                <a:gd name="connsiteX2" fmla="*/ 1880758 w 1880758"/>
                <a:gd name="connsiteY2" fmla="*/ 488886 h 971381"/>
                <a:gd name="connsiteX3" fmla="*/ 938973 w 1880758"/>
                <a:gd name="connsiteY3" fmla="*/ 971381 h 971381"/>
                <a:gd name="connsiteX4" fmla="*/ 0 w 1880758"/>
                <a:gd name="connsiteY4" fmla="*/ 481309 h 971381"/>
                <a:gd name="connsiteX0" fmla="*/ 0 w 1885158"/>
                <a:gd name="connsiteY0" fmla="*/ 485424 h 971381"/>
                <a:gd name="connsiteX1" fmla="*/ 1057811 w 1885158"/>
                <a:gd name="connsiteY1" fmla="*/ 0 h 971381"/>
                <a:gd name="connsiteX2" fmla="*/ 1885158 w 1885158"/>
                <a:gd name="connsiteY2" fmla="*/ 488886 h 971381"/>
                <a:gd name="connsiteX3" fmla="*/ 943373 w 1885158"/>
                <a:gd name="connsiteY3" fmla="*/ 971381 h 971381"/>
                <a:gd name="connsiteX4" fmla="*/ 0 w 1885158"/>
                <a:gd name="connsiteY4" fmla="*/ 485424 h 971381"/>
                <a:gd name="connsiteX0" fmla="*/ 0 w 1885158"/>
                <a:gd name="connsiteY0" fmla="*/ 485424 h 971381"/>
                <a:gd name="connsiteX1" fmla="*/ 1057811 w 1885158"/>
                <a:gd name="connsiteY1" fmla="*/ 0 h 971381"/>
                <a:gd name="connsiteX2" fmla="*/ 1885158 w 1885158"/>
                <a:gd name="connsiteY2" fmla="*/ 488886 h 971381"/>
                <a:gd name="connsiteX3" fmla="*/ 943373 w 1885158"/>
                <a:gd name="connsiteY3" fmla="*/ 971381 h 971381"/>
                <a:gd name="connsiteX4" fmla="*/ 0 w 1885158"/>
                <a:gd name="connsiteY4" fmla="*/ 485424 h 971381"/>
                <a:gd name="connsiteX0" fmla="*/ 0 w 1876500"/>
                <a:gd name="connsiteY0" fmla="*/ 481452 h 971381"/>
                <a:gd name="connsiteX1" fmla="*/ 1049153 w 1876500"/>
                <a:gd name="connsiteY1" fmla="*/ 0 h 971381"/>
                <a:gd name="connsiteX2" fmla="*/ 1876500 w 1876500"/>
                <a:gd name="connsiteY2" fmla="*/ 488886 h 971381"/>
                <a:gd name="connsiteX3" fmla="*/ 934715 w 1876500"/>
                <a:gd name="connsiteY3" fmla="*/ 971381 h 971381"/>
                <a:gd name="connsiteX4" fmla="*/ 0 w 1876500"/>
                <a:gd name="connsiteY4" fmla="*/ 481452 h 971381"/>
                <a:gd name="connsiteX0" fmla="*/ 0 w 1876500"/>
                <a:gd name="connsiteY0" fmla="*/ 487013 h 976942"/>
                <a:gd name="connsiteX1" fmla="*/ 1061274 w 1876500"/>
                <a:gd name="connsiteY1" fmla="*/ 0 h 976942"/>
                <a:gd name="connsiteX2" fmla="*/ 1876500 w 1876500"/>
                <a:gd name="connsiteY2" fmla="*/ 494447 h 976942"/>
                <a:gd name="connsiteX3" fmla="*/ 934715 w 1876500"/>
                <a:gd name="connsiteY3" fmla="*/ 976942 h 976942"/>
                <a:gd name="connsiteX4" fmla="*/ 0 w 1876500"/>
                <a:gd name="connsiteY4" fmla="*/ 487013 h 976942"/>
                <a:gd name="connsiteX0" fmla="*/ 0 w 1876500"/>
                <a:gd name="connsiteY0" fmla="*/ 481310 h 971239"/>
                <a:gd name="connsiteX1" fmla="*/ 1053411 w 1876500"/>
                <a:gd name="connsiteY1" fmla="*/ 0 h 971239"/>
                <a:gd name="connsiteX2" fmla="*/ 1876500 w 1876500"/>
                <a:gd name="connsiteY2" fmla="*/ 488744 h 971239"/>
                <a:gd name="connsiteX3" fmla="*/ 934715 w 1876500"/>
                <a:gd name="connsiteY3" fmla="*/ 971239 h 971239"/>
                <a:gd name="connsiteX4" fmla="*/ 0 w 1876500"/>
                <a:gd name="connsiteY4" fmla="*/ 481310 h 971239"/>
                <a:gd name="connsiteX0" fmla="*/ 0 w 1876500"/>
                <a:gd name="connsiteY0" fmla="*/ 485425 h 975354"/>
                <a:gd name="connsiteX1" fmla="*/ 1057811 w 1876500"/>
                <a:gd name="connsiteY1" fmla="*/ 0 h 975354"/>
                <a:gd name="connsiteX2" fmla="*/ 1876500 w 1876500"/>
                <a:gd name="connsiteY2" fmla="*/ 492859 h 975354"/>
                <a:gd name="connsiteX3" fmla="*/ 934715 w 1876500"/>
                <a:gd name="connsiteY3" fmla="*/ 975354 h 975354"/>
                <a:gd name="connsiteX4" fmla="*/ 0 w 1876500"/>
                <a:gd name="connsiteY4" fmla="*/ 485425 h 975354"/>
                <a:gd name="connsiteX0" fmla="*/ 0 w 1876500"/>
                <a:gd name="connsiteY0" fmla="*/ 485425 h 975354"/>
                <a:gd name="connsiteX1" fmla="*/ 1057811 w 1876500"/>
                <a:gd name="connsiteY1" fmla="*/ 0 h 975354"/>
                <a:gd name="connsiteX2" fmla="*/ 1876500 w 1876500"/>
                <a:gd name="connsiteY2" fmla="*/ 492859 h 975354"/>
                <a:gd name="connsiteX3" fmla="*/ 934715 w 1876500"/>
                <a:gd name="connsiteY3" fmla="*/ 975354 h 975354"/>
                <a:gd name="connsiteX4" fmla="*/ 0 w 1876500"/>
                <a:gd name="connsiteY4" fmla="*/ 485425 h 975354"/>
                <a:gd name="connsiteX0" fmla="*/ 0 w 2004207"/>
                <a:gd name="connsiteY0" fmla="*/ 485425 h 975354"/>
                <a:gd name="connsiteX1" fmla="*/ 1057811 w 2004207"/>
                <a:gd name="connsiteY1" fmla="*/ 0 h 975354"/>
                <a:gd name="connsiteX2" fmla="*/ 2004207 w 2004207"/>
                <a:gd name="connsiteY2" fmla="*/ 675301 h 975354"/>
                <a:gd name="connsiteX3" fmla="*/ 934715 w 2004207"/>
                <a:gd name="connsiteY3" fmla="*/ 975354 h 975354"/>
                <a:gd name="connsiteX4" fmla="*/ 0 w 2004207"/>
                <a:gd name="connsiteY4" fmla="*/ 485425 h 975354"/>
                <a:gd name="connsiteX0" fmla="*/ 0 w 2004207"/>
                <a:gd name="connsiteY0" fmla="*/ 485425 h 1058398"/>
                <a:gd name="connsiteX1" fmla="*/ 1057811 w 2004207"/>
                <a:gd name="connsiteY1" fmla="*/ 0 h 1058398"/>
                <a:gd name="connsiteX2" fmla="*/ 2004207 w 2004207"/>
                <a:gd name="connsiteY2" fmla="*/ 675301 h 1058398"/>
                <a:gd name="connsiteX3" fmla="*/ 1174016 w 2004207"/>
                <a:gd name="connsiteY3" fmla="*/ 1058398 h 1058398"/>
                <a:gd name="connsiteX4" fmla="*/ 0 w 2004207"/>
                <a:gd name="connsiteY4" fmla="*/ 485425 h 1058398"/>
                <a:gd name="connsiteX0" fmla="*/ 0 w 2004207"/>
                <a:gd name="connsiteY0" fmla="*/ 485425 h 1191462"/>
                <a:gd name="connsiteX1" fmla="*/ 1057811 w 2004207"/>
                <a:gd name="connsiteY1" fmla="*/ 0 h 1191462"/>
                <a:gd name="connsiteX2" fmla="*/ 2004207 w 2004207"/>
                <a:gd name="connsiteY2" fmla="*/ 675301 h 1191462"/>
                <a:gd name="connsiteX3" fmla="*/ 871771 w 2004207"/>
                <a:gd name="connsiteY3" fmla="*/ 1191462 h 1191462"/>
                <a:gd name="connsiteX4" fmla="*/ 0 w 2004207"/>
                <a:gd name="connsiteY4" fmla="*/ 485425 h 1191462"/>
                <a:gd name="connsiteX0" fmla="*/ 0 w 2004207"/>
                <a:gd name="connsiteY0" fmla="*/ 485425 h 1155454"/>
                <a:gd name="connsiteX1" fmla="*/ 1057811 w 2004207"/>
                <a:gd name="connsiteY1" fmla="*/ 0 h 1155454"/>
                <a:gd name="connsiteX2" fmla="*/ 2004207 w 2004207"/>
                <a:gd name="connsiteY2" fmla="*/ 675301 h 1155454"/>
                <a:gd name="connsiteX3" fmla="*/ 950266 w 2004207"/>
                <a:gd name="connsiteY3" fmla="*/ 1155454 h 1155454"/>
                <a:gd name="connsiteX4" fmla="*/ 0 w 2004207"/>
                <a:gd name="connsiteY4" fmla="*/ 485425 h 1155454"/>
                <a:gd name="connsiteX0" fmla="*/ 0 w 2004207"/>
                <a:gd name="connsiteY0" fmla="*/ 485425 h 1163439"/>
                <a:gd name="connsiteX1" fmla="*/ 1057811 w 2004207"/>
                <a:gd name="connsiteY1" fmla="*/ 0 h 1163439"/>
                <a:gd name="connsiteX2" fmla="*/ 2004207 w 2004207"/>
                <a:gd name="connsiteY2" fmla="*/ 675301 h 1163439"/>
                <a:gd name="connsiteX3" fmla="*/ 951135 w 2004207"/>
                <a:gd name="connsiteY3" fmla="*/ 1163439 h 1163439"/>
                <a:gd name="connsiteX4" fmla="*/ 0 w 2004207"/>
                <a:gd name="connsiteY4" fmla="*/ 485425 h 1163439"/>
                <a:gd name="connsiteX0" fmla="*/ 0 w 2004207"/>
                <a:gd name="connsiteY0" fmla="*/ 485425 h 1155073"/>
                <a:gd name="connsiteX1" fmla="*/ 1057811 w 2004207"/>
                <a:gd name="connsiteY1" fmla="*/ 0 h 1155073"/>
                <a:gd name="connsiteX2" fmla="*/ 2004207 w 2004207"/>
                <a:gd name="connsiteY2" fmla="*/ 675301 h 1155073"/>
                <a:gd name="connsiteX3" fmla="*/ 938914 w 2004207"/>
                <a:gd name="connsiteY3" fmla="*/ 1155073 h 1155073"/>
                <a:gd name="connsiteX4" fmla="*/ 0 w 2004207"/>
                <a:gd name="connsiteY4" fmla="*/ 485425 h 1155073"/>
                <a:gd name="connsiteX0" fmla="*/ 0 w 2004207"/>
                <a:gd name="connsiteY0" fmla="*/ 485425 h 1157572"/>
                <a:gd name="connsiteX1" fmla="*/ 1057811 w 2004207"/>
                <a:gd name="connsiteY1" fmla="*/ 0 h 1157572"/>
                <a:gd name="connsiteX2" fmla="*/ 2004207 w 2004207"/>
                <a:gd name="connsiteY2" fmla="*/ 675301 h 1157572"/>
                <a:gd name="connsiteX3" fmla="*/ 945649 w 2004207"/>
                <a:gd name="connsiteY3" fmla="*/ 1157572 h 1157572"/>
                <a:gd name="connsiteX4" fmla="*/ 0 w 2004207"/>
                <a:gd name="connsiteY4" fmla="*/ 485425 h 1157572"/>
                <a:gd name="connsiteX0" fmla="*/ 0 w 1420182"/>
                <a:gd name="connsiteY0" fmla="*/ 16303 h 1157572"/>
                <a:gd name="connsiteX1" fmla="*/ 473786 w 1420182"/>
                <a:gd name="connsiteY1" fmla="*/ 0 h 1157572"/>
                <a:gd name="connsiteX2" fmla="*/ 1420182 w 1420182"/>
                <a:gd name="connsiteY2" fmla="*/ 675301 h 1157572"/>
                <a:gd name="connsiteX3" fmla="*/ 361624 w 1420182"/>
                <a:gd name="connsiteY3" fmla="*/ 1157572 h 1157572"/>
                <a:gd name="connsiteX4" fmla="*/ 0 w 1420182"/>
                <a:gd name="connsiteY4" fmla="*/ 16303 h 1157572"/>
                <a:gd name="connsiteX0" fmla="*/ 0 w 1420182"/>
                <a:gd name="connsiteY0" fmla="*/ 16303 h 679644"/>
                <a:gd name="connsiteX1" fmla="*/ 473786 w 1420182"/>
                <a:gd name="connsiteY1" fmla="*/ 0 h 679644"/>
                <a:gd name="connsiteX2" fmla="*/ 1420182 w 1420182"/>
                <a:gd name="connsiteY2" fmla="*/ 675301 h 679644"/>
                <a:gd name="connsiteX3" fmla="*/ 242981 w 1420182"/>
                <a:gd name="connsiteY3" fmla="*/ 679644 h 679644"/>
                <a:gd name="connsiteX4" fmla="*/ 0 w 1420182"/>
                <a:gd name="connsiteY4" fmla="*/ 16303 h 679644"/>
                <a:gd name="connsiteX0" fmla="*/ 0 w 1420182"/>
                <a:gd name="connsiteY0" fmla="*/ 0 h 663341"/>
                <a:gd name="connsiteX1" fmla="*/ 697486 w 1420182"/>
                <a:gd name="connsiteY1" fmla="*/ 23597 h 663341"/>
                <a:gd name="connsiteX2" fmla="*/ 1420182 w 1420182"/>
                <a:gd name="connsiteY2" fmla="*/ 658998 h 663341"/>
                <a:gd name="connsiteX3" fmla="*/ 242981 w 1420182"/>
                <a:gd name="connsiteY3" fmla="*/ 663341 h 663341"/>
                <a:gd name="connsiteX4" fmla="*/ 0 w 1420182"/>
                <a:gd name="connsiteY4" fmla="*/ 0 h 663341"/>
                <a:gd name="connsiteX0" fmla="*/ 0 w 1025047"/>
                <a:gd name="connsiteY0" fmla="*/ 0 h 663341"/>
                <a:gd name="connsiteX1" fmla="*/ 697486 w 1025047"/>
                <a:gd name="connsiteY1" fmla="*/ 23597 h 663341"/>
                <a:gd name="connsiteX2" fmla="*/ 1025047 w 1025047"/>
                <a:gd name="connsiteY2" fmla="*/ 647442 h 663341"/>
                <a:gd name="connsiteX3" fmla="*/ 242981 w 1025047"/>
                <a:gd name="connsiteY3" fmla="*/ 663341 h 663341"/>
                <a:gd name="connsiteX4" fmla="*/ 0 w 1025047"/>
                <a:gd name="connsiteY4" fmla="*/ 0 h 663341"/>
                <a:gd name="connsiteX0" fmla="*/ 0 w 942506"/>
                <a:gd name="connsiteY0" fmla="*/ 0 h 668540"/>
                <a:gd name="connsiteX1" fmla="*/ 697486 w 942506"/>
                <a:gd name="connsiteY1" fmla="*/ 23597 h 668540"/>
                <a:gd name="connsiteX2" fmla="*/ 942506 w 942506"/>
                <a:gd name="connsiteY2" fmla="*/ 668540 h 668540"/>
                <a:gd name="connsiteX3" fmla="*/ 242981 w 942506"/>
                <a:gd name="connsiteY3" fmla="*/ 663341 h 668540"/>
                <a:gd name="connsiteX4" fmla="*/ 0 w 942506"/>
                <a:gd name="connsiteY4" fmla="*/ 0 h 668540"/>
                <a:gd name="connsiteX0" fmla="*/ 0 w 944889"/>
                <a:gd name="connsiteY0" fmla="*/ 0 h 673735"/>
                <a:gd name="connsiteX1" fmla="*/ 697486 w 944889"/>
                <a:gd name="connsiteY1" fmla="*/ 23597 h 673735"/>
                <a:gd name="connsiteX2" fmla="*/ 944889 w 944889"/>
                <a:gd name="connsiteY2" fmla="*/ 673735 h 673735"/>
                <a:gd name="connsiteX3" fmla="*/ 242981 w 944889"/>
                <a:gd name="connsiteY3" fmla="*/ 663341 h 673735"/>
                <a:gd name="connsiteX4" fmla="*/ 0 w 944889"/>
                <a:gd name="connsiteY4" fmla="*/ 0 h 673735"/>
                <a:gd name="connsiteX0" fmla="*/ 0 w 874570"/>
                <a:gd name="connsiteY0" fmla="*/ 0 h 703199"/>
                <a:gd name="connsiteX1" fmla="*/ 627167 w 874570"/>
                <a:gd name="connsiteY1" fmla="*/ 53061 h 703199"/>
                <a:gd name="connsiteX2" fmla="*/ 874570 w 874570"/>
                <a:gd name="connsiteY2" fmla="*/ 703199 h 703199"/>
                <a:gd name="connsiteX3" fmla="*/ 172662 w 874570"/>
                <a:gd name="connsiteY3" fmla="*/ 692805 h 703199"/>
                <a:gd name="connsiteX4" fmla="*/ 0 w 874570"/>
                <a:gd name="connsiteY4" fmla="*/ 0 h 703199"/>
                <a:gd name="connsiteX0" fmla="*/ 0 w 870169"/>
                <a:gd name="connsiteY0" fmla="*/ 0 h 707313"/>
                <a:gd name="connsiteX1" fmla="*/ 622766 w 870169"/>
                <a:gd name="connsiteY1" fmla="*/ 57175 h 707313"/>
                <a:gd name="connsiteX2" fmla="*/ 870169 w 870169"/>
                <a:gd name="connsiteY2" fmla="*/ 707313 h 707313"/>
                <a:gd name="connsiteX3" fmla="*/ 168261 w 870169"/>
                <a:gd name="connsiteY3" fmla="*/ 696919 h 707313"/>
                <a:gd name="connsiteX4" fmla="*/ 0 w 870169"/>
                <a:gd name="connsiteY4" fmla="*/ 0 h 707313"/>
                <a:gd name="connsiteX0" fmla="*/ 0 w 870169"/>
                <a:gd name="connsiteY0" fmla="*/ 0 h 707313"/>
                <a:gd name="connsiteX1" fmla="*/ 682848 w 870169"/>
                <a:gd name="connsiteY1" fmla="*/ 197283 h 707313"/>
                <a:gd name="connsiteX2" fmla="*/ 870169 w 870169"/>
                <a:gd name="connsiteY2" fmla="*/ 707313 h 707313"/>
                <a:gd name="connsiteX3" fmla="*/ 168261 w 870169"/>
                <a:gd name="connsiteY3" fmla="*/ 696919 h 707313"/>
                <a:gd name="connsiteX4" fmla="*/ 0 w 870169"/>
                <a:gd name="connsiteY4" fmla="*/ 0 h 707313"/>
                <a:gd name="connsiteX0" fmla="*/ 0 w 855654"/>
                <a:gd name="connsiteY0" fmla="*/ 0 h 885834"/>
                <a:gd name="connsiteX1" fmla="*/ 682848 w 855654"/>
                <a:gd name="connsiteY1" fmla="*/ 197283 h 885834"/>
                <a:gd name="connsiteX2" fmla="*/ 855654 w 855654"/>
                <a:gd name="connsiteY2" fmla="*/ 885834 h 885834"/>
                <a:gd name="connsiteX3" fmla="*/ 168261 w 855654"/>
                <a:gd name="connsiteY3" fmla="*/ 696919 h 885834"/>
                <a:gd name="connsiteX4" fmla="*/ 0 w 855654"/>
                <a:gd name="connsiteY4" fmla="*/ 0 h 885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5654" h="885834">
                  <a:moveTo>
                    <a:pt x="0" y="0"/>
                  </a:moveTo>
                  <a:lnTo>
                    <a:pt x="682848" y="197283"/>
                  </a:lnTo>
                  <a:lnTo>
                    <a:pt x="855654" y="885834"/>
                  </a:lnTo>
                  <a:lnTo>
                    <a:pt x="168261" y="696919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80429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391"/>
    </mc:Choice>
    <mc:Fallback xmlns="">
      <p:transition spd="slow" advTm="42391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80008115"/>
              </p:ext>
            </p:extLst>
          </p:nvPr>
        </p:nvGraphicFramePr>
        <p:xfrm>
          <a:off x="192645" y="3105591"/>
          <a:ext cx="3058094" cy="23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252" name="Graph" r:id="rId4" imgW="3920760" imgH="3000960" progId="Origin50.Graph">
                  <p:embed/>
                </p:oleObj>
              </mc:Choice>
              <mc:Fallback>
                <p:oleObj name="Graph" r:id="rId4" imgW="3920760" imgH="3000960" progId="Origin50.Graph">
                  <p:embed/>
                  <p:pic>
                    <p:nvPicPr>
                      <p:cNvPr id="0" name="Picture 166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2645" y="3105591"/>
                        <a:ext cx="3058094" cy="2340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文本框 2"/>
          <p:cNvSpPr txBox="1"/>
          <p:nvPr/>
        </p:nvSpPr>
        <p:spPr>
          <a:xfrm>
            <a:off x="284085" y="5383103"/>
            <a:ext cx="2769315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Energy gap: 3.0eV</a:t>
            </a:r>
          </a:p>
          <a:p>
            <a:r>
              <a:rPr lang="en-US" altLang="zh-CN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Features: -1.24V, -1.5V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144841" y="5381277"/>
            <a:ext cx="2499604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Energy gap: 3.2eV</a:t>
            </a:r>
          </a:p>
          <a:p>
            <a:r>
              <a:rPr lang="en-US" altLang="zh-CN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Features: -1.44V, -1.77V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51365885"/>
              </p:ext>
            </p:extLst>
          </p:nvPr>
        </p:nvGraphicFramePr>
        <p:xfrm>
          <a:off x="5631867" y="3103765"/>
          <a:ext cx="3058097" cy="23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253" name="Graph" r:id="rId6" imgW="3924300" imgH="2997200" progId="Origin50.Graph">
                  <p:embed/>
                </p:oleObj>
              </mc:Choice>
              <mc:Fallback>
                <p:oleObj name="Graph" r:id="rId6" imgW="3924300" imgH="2997200" progId="Origin50.Graph">
                  <p:embed/>
                  <p:pic>
                    <p:nvPicPr>
                      <p:cNvPr id="0" name="Picture 166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31867" y="3103765"/>
                        <a:ext cx="3058097" cy="2340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文本框 6"/>
          <p:cNvSpPr txBox="1"/>
          <p:nvPr/>
        </p:nvSpPr>
        <p:spPr>
          <a:xfrm>
            <a:off x="5750184" y="5383102"/>
            <a:ext cx="3045520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Energy gap: 2.5eV;</a:t>
            </a:r>
            <a:endParaRPr lang="en-US" altLang="zh-CN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Features:-1.0V, -1.34V, -1.73V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126620" y="1684238"/>
            <a:ext cx="976784" cy="369332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Metallic </a:t>
            </a:r>
          </a:p>
        </p:txBody>
      </p:sp>
      <p:graphicFrame>
        <p:nvGraphicFramePr>
          <p:cNvPr id="12" name="对象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50882854"/>
              </p:ext>
            </p:extLst>
          </p:nvPr>
        </p:nvGraphicFramePr>
        <p:xfrm>
          <a:off x="3061104" y="1087111"/>
          <a:ext cx="3058095" cy="23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254" name="Graph" r:id="rId8" imgW="3924300" imgH="2997200" progId="Origin50.Graph">
                  <p:embed/>
                </p:oleObj>
              </mc:Choice>
              <mc:Fallback>
                <p:oleObj name="Graph" r:id="rId8" imgW="3924300" imgH="2997200" progId="Origin50.Graph">
                  <p:embed/>
                  <p:pic>
                    <p:nvPicPr>
                      <p:cNvPr id="0" name="Picture 166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61104" y="1087111"/>
                        <a:ext cx="3058095" cy="2340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文本框 12"/>
          <p:cNvSpPr txBox="1"/>
          <p:nvPr/>
        </p:nvSpPr>
        <p:spPr>
          <a:xfrm>
            <a:off x="3738942" y="1684238"/>
            <a:ext cx="1782120" cy="369332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Semiconducting  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1048876" y="468000"/>
            <a:ext cx="59767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dI/dV </a:t>
            </a:r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pectra of Sn/Si(111) </a:t>
            </a:r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altLang="zh-CN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econstructions</a:t>
            </a:r>
            <a:endParaRPr lang="zh-CN" alt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CB368-22C9-4D43-85E7-199003F28447}" type="slidenum">
              <a:rPr lang="zh-CN" altLang="en-US" smtClean="0"/>
              <a:pPr/>
              <a:t>14</a:t>
            </a:fld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6141712" y="2148765"/>
            <a:ext cx="23843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Measured at T=78 K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5" name="对象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19601278"/>
              </p:ext>
            </p:extLst>
          </p:nvPr>
        </p:nvGraphicFramePr>
        <p:xfrm>
          <a:off x="3062753" y="3105591"/>
          <a:ext cx="3058097" cy="23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255" name="Graph" r:id="rId10" imgW="3924300" imgH="2997200" progId="Origin50.Graph">
                  <p:embed/>
                </p:oleObj>
              </mc:Choice>
              <mc:Fallback>
                <p:oleObj name="Graph" r:id="rId10" imgW="3924300" imgH="2997200" progId="Origin50.Graph">
                  <p:embed/>
                  <p:pic>
                    <p:nvPicPr>
                      <p:cNvPr id="0" name="Picture 166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62753" y="3105591"/>
                        <a:ext cx="3058097" cy="2340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89250535"/>
              </p:ext>
            </p:extLst>
          </p:nvPr>
        </p:nvGraphicFramePr>
        <p:xfrm>
          <a:off x="201997" y="1087111"/>
          <a:ext cx="3058095" cy="23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256" name="Graph" r:id="rId12" imgW="3924300" imgH="2997200" progId="Origin50.Graph">
                  <p:embed/>
                </p:oleObj>
              </mc:Choice>
              <mc:Fallback>
                <p:oleObj name="Graph" r:id="rId12" imgW="3924300" imgH="2997200" progId="Origin50.Graph">
                  <p:embed/>
                  <p:pic>
                    <p:nvPicPr>
                      <p:cNvPr id="0" name="Picture 167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1997" y="1087111"/>
                        <a:ext cx="3058095" cy="2340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28395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175"/>
    </mc:Choice>
    <mc:Fallback xmlns="">
      <p:transition spd="slow" advTm="28175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8852266"/>
              </p:ext>
            </p:extLst>
          </p:nvPr>
        </p:nvGraphicFramePr>
        <p:xfrm>
          <a:off x="291769" y="1482697"/>
          <a:ext cx="8512175" cy="434914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6215"/>
                <a:gridCol w="618553"/>
                <a:gridCol w="837996"/>
                <a:gridCol w="553382"/>
                <a:gridCol w="1355787"/>
                <a:gridCol w="610185"/>
                <a:gridCol w="982638"/>
                <a:gridCol w="641445"/>
                <a:gridCol w="424966"/>
                <a:gridCol w="1050504"/>
                <a:gridCol w="1050504"/>
              </a:tblGrid>
              <a:tr h="297180">
                <a:tc rowSpan="3">
                  <a:txBody>
                    <a:bodyPr/>
                    <a:lstStyle/>
                    <a:p>
                      <a:pPr algn="ctr"/>
                      <a:endParaRPr lang="zh-CN" altLang="en-US" sz="1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 vert="vert270"/>
                </a:tc>
                <a:tc gridSpan="10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5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Tin coverage</a:t>
                      </a:r>
                      <a:r>
                        <a:rPr lang="en-US" altLang="zh-CN" sz="15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(ML)</a:t>
                      </a:r>
                      <a:endParaRPr lang="zh-CN" altLang="en-US" sz="150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29718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10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50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Sn deposit</a:t>
                      </a:r>
                      <a:r>
                        <a:rPr lang="en-US" altLang="zh-CN" sz="1500" baseline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on</a:t>
                      </a:r>
                      <a:r>
                        <a:rPr lang="en-US" altLang="zh-CN" sz="150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Si,</a:t>
                      </a:r>
                      <a:r>
                        <a:rPr lang="en-US" altLang="zh-CN" sz="1500" baseline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CN" sz="150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substrate kept at RT</a:t>
                      </a:r>
                      <a:endParaRPr lang="zh-CN" altLang="en-US" sz="150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27813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5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&lt; 1/3</a:t>
                      </a:r>
                      <a:endParaRPr lang="zh-CN" altLang="en-US" sz="1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5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1/3</a:t>
                      </a:r>
                      <a:endParaRPr lang="zh-CN" altLang="en-US" sz="1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5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1/3 ~ 1</a:t>
                      </a:r>
                      <a:endParaRPr lang="zh-CN" altLang="en-US" sz="1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5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1.2</a:t>
                      </a:r>
                      <a:endParaRPr lang="zh-CN" altLang="en-US" sz="1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5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1.2 ~ 2</a:t>
                      </a:r>
                      <a:endParaRPr lang="zh-CN" altLang="en-US" sz="1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</a:tr>
              <a:tr h="158835">
                <a:tc rowSpan="8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50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Temperature(</a:t>
                      </a:r>
                      <a:r>
                        <a:rPr lang="zh-CN" altLang="en-US" sz="150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℃</a:t>
                      </a:r>
                      <a:r>
                        <a:rPr lang="en-US" altLang="zh-CN" sz="150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zh-CN" altLang="en-US" sz="150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zh-CN" altLang="en-US" sz="1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 vert="vert270"/>
                </a:tc>
                <a:tc rowSpan="4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50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 anchor="ctr"/>
                </a:tc>
                <a:tc rowSpan="4">
                  <a:txBody>
                    <a:bodyPr/>
                    <a:lstStyle/>
                    <a:p>
                      <a:endParaRPr lang="en-US" altLang="zh-CN" sz="150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r>
                        <a:rPr lang="en-US" altLang="zh-CN" sz="15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Tri-angular clusters</a:t>
                      </a:r>
                    </a:p>
                  </a:txBody>
                  <a:tcPr marL="68580" marR="68580" marT="34290" marB="34290" anchor="ctr"/>
                </a:tc>
                <a:tc rowSpan="4">
                  <a:txBody>
                    <a:bodyPr/>
                    <a:lstStyle/>
                    <a:p>
                      <a:pPr algn="ctr"/>
                      <a:r>
                        <a:rPr lang="en-US" altLang="zh-CN" sz="150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&lt;</a:t>
                      </a:r>
                      <a:r>
                        <a:rPr lang="en-US" altLang="zh-CN" sz="15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500</a:t>
                      </a:r>
                      <a:endParaRPr lang="zh-CN" altLang="en-US" sz="1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 anchor="ctr"/>
                </a:tc>
                <a:tc rowSpan="4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50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7×7 recons-truction</a:t>
                      </a:r>
                      <a:r>
                        <a:rPr lang="en-US" altLang="zh-CN" sz="15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;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√3×√3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500" baseline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phase </a:t>
                      </a:r>
                      <a:r>
                        <a:rPr lang="en-US" altLang="zh-CN" sz="15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;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500" baseline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US" altLang="zh-CN" sz="150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√3×2√3</a:t>
                      </a:r>
                      <a:r>
                        <a:rPr lang="en-US" altLang="zh-CN" sz="1500" baseline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phase</a:t>
                      </a:r>
                      <a:endParaRPr lang="zh-CN" altLang="en-US" sz="150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50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&lt;450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disordered</a:t>
                      </a:r>
                      <a:endParaRPr lang="zh-CN" altLang="en-US" sz="1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 anchor="ctr"/>
                </a:tc>
                <a:tc rowSpan="4">
                  <a:txBody>
                    <a:bodyPr/>
                    <a:lstStyle/>
                    <a:p>
                      <a:endParaRPr lang="zh-CN" altLang="en-US" sz="1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 anchor="ctr"/>
                </a:tc>
                <a:tc rowSpan="4">
                  <a:txBody>
                    <a:bodyPr/>
                    <a:lstStyle/>
                    <a:p>
                      <a:endParaRPr lang="zh-CN" altLang="en-US" sz="1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 anchor="ctr"/>
                </a:tc>
                <a:tc rowSpan="4">
                  <a:txBody>
                    <a:bodyPr/>
                    <a:lstStyle/>
                    <a:p>
                      <a:pPr algn="ctr"/>
                      <a:r>
                        <a:rPr lang="en-US" altLang="zh-CN" sz="15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200-300</a:t>
                      </a:r>
                      <a:endParaRPr lang="zh-CN" altLang="en-US" sz="1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sz="1600" smtClean="0">
                          <a:latin typeface="Times New Roman" panose="020206030504050203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13×13</a:t>
                      </a:r>
                      <a:endParaRPr lang="zh-CN" altLang="en-US" sz="1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 anchor="ctr"/>
                </a:tc>
              </a:tr>
              <a:tr h="158143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5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~450</a:t>
                      </a:r>
                      <a:endParaRPr lang="zh-CN" altLang="en-US" sz="150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 anchor="ctr"/>
                </a:tc>
                <a:tc rowSpan="3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150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50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√</a:t>
                      </a:r>
                      <a:r>
                        <a:rPr lang="en-US" altLang="zh-CN" sz="15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3×√</a:t>
                      </a:r>
                      <a:r>
                        <a:rPr lang="en-US" altLang="zh-CN" sz="150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r>
                        <a:rPr lang="en-US" altLang="zh-CN" sz="1500" baseline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,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500" baseline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US" altLang="zh-CN" sz="15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√3×2√3</a:t>
                      </a:r>
                      <a:r>
                        <a:rPr lang="en-US" altLang="zh-CN" sz="15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coexist  </a:t>
                      </a:r>
                      <a:endParaRPr lang="zh-CN" altLang="en-US" sz="150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 anchor="ctr"/>
                </a:tc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 sz="1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50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 anchor="ctr"/>
                </a:tc>
              </a:tr>
              <a:tr h="51054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 sz="1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√133×4√3</a:t>
                      </a:r>
                      <a:r>
                        <a:rPr lang="en-US" altLang="zh-CN" sz="1500" baseline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lang="zh-CN" altLang="en-US" sz="150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 anchor="ctr"/>
                </a:tc>
              </a:tr>
              <a:tr h="525781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 sz="1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3√7×3√7</a:t>
                      </a:r>
                      <a:r>
                        <a:rPr lang="en-US" altLang="zh-CN" sz="1500" baseline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lang="zh-CN" altLang="en-US" sz="150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 anchor="ctr"/>
                </a:tc>
              </a:tr>
              <a:tr h="68580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r>
                        <a:rPr lang="en-US" altLang="zh-CN" sz="150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~</a:t>
                      </a:r>
                      <a:r>
                        <a:rPr lang="en-US" altLang="zh-CN" sz="15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500</a:t>
                      </a:r>
                      <a:endParaRPr lang="zh-CN" altLang="en-US" sz="1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 anchor="ctr"/>
                </a:tc>
                <a:tc rowSpan="3">
                  <a:txBody>
                    <a:bodyPr/>
                    <a:lstStyle/>
                    <a:p>
                      <a:r>
                        <a:rPr lang="en-US" altLang="zh-CN" sz="15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7x7 structure</a:t>
                      </a:r>
                      <a:r>
                        <a:rPr lang="en-US" altLang="zh-CN" sz="15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with Sn </a:t>
                      </a:r>
                      <a:r>
                        <a:rPr lang="en-US" altLang="zh-CN" sz="150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adatoms</a:t>
                      </a:r>
                      <a:r>
                        <a:rPr lang="en-US" altLang="zh-CN" sz="15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;</a:t>
                      </a:r>
                    </a:p>
                    <a:p>
                      <a:endParaRPr lang="en-US" altLang="zh-CN" sz="150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r>
                        <a:rPr lang="en-US" altLang="zh-CN" sz="150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√3×√3</a:t>
                      </a:r>
                      <a:r>
                        <a:rPr lang="en-US" altLang="zh-CN" sz="1500" baseline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CN" sz="15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phase </a:t>
                      </a:r>
                    </a:p>
                  </a:txBody>
                  <a:tcPr marL="68580" marR="68580" marT="34290" marB="34290" anchor="ctr"/>
                </a:tc>
                <a:tc rowSpan="2">
                  <a:txBody>
                    <a:bodyPr/>
                    <a:lstStyle/>
                    <a:p>
                      <a:pPr algn="ctr"/>
                      <a:endParaRPr lang="en-US" altLang="zh-CN" sz="150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en-US" altLang="zh-CN" sz="15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500-800</a:t>
                      </a:r>
                      <a:endParaRPr lang="zh-CN" altLang="en-US" sz="1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 anchor="ctr"/>
                </a:tc>
                <a:tc rowSpan="2" gridSpan="3">
                  <a:txBody>
                    <a:bodyPr/>
                    <a:lstStyle/>
                    <a:p>
                      <a:pPr algn="ctr"/>
                      <a:r>
                        <a:rPr lang="en-US" altLang="zh-CN" sz="150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Well </a:t>
                      </a:r>
                      <a:r>
                        <a:rPr lang="en-US" altLang="zh-CN" sz="15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reconstructed √3×√3</a:t>
                      </a:r>
                      <a:r>
                        <a:rPr lang="en-US" altLang="zh-CN" sz="15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phase </a:t>
                      </a:r>
                      <a:endParaRPr lang="zh-CN" altLang="en-US" sz="1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 anchor="ctr"/>
                </a:tc>
                <a:tc rowSpan="2"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50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~600</a:t>
                      </a:r>
                      <a:endParaRPr lang="zh-CN" altLang="en-US" sz="1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zh-CN" sz="1500" baseline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Well </a:t>
                      </a:r>
                      <a:r>
                        <a:rPr lang="en-US" altLang="zh-CN" sz="15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reconstructed 2</a:t>
                      </a:r>
                      <a:r>
                        <a:rPr lang="en-US" altLang="zh-CN" sz="15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√3×2√3</a:t>
                      </a:r>
                      <a:r>
                        <a:rPr lang="en-US" altLang="zh-CN" sz="15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phase</a:t>
                      </a:r>
                      <a:r>
                        <a:rPr lang="zh-CN" altLang="en-US" sz="15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；</a:t>
                      </a:r>
                      <a:endParaRPr lang="zh-CN" altLang="en-US" sz="1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 anchor="ctr"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56709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3"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5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700-800</a:t>
                      </a:r>
                      <a:endParaRPr lang="zh-CN" altLang="en-US" sz="1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 anchor="ctr"/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50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√</a:t>
                      </a:r>
                      <a:r>
                        <a:rPr lang="en-US" altLang="zh-CN" sz="15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3×√3</a:t>
                      </a:r>
                      <a:r>
                        <a:rPr lang="en-US" altLang="zh-CN" sz="15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CN" sz="1500" baseline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phase </a:t>
                      </a:r>
                      <a:endParaRPr lang="zh-CN" altLang="en-US" sz="150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38100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&gt;825</a:t>
                      </a:r>
                      <a:endParaRPr lang="zh-CN" altLang="en-US" sz="1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 anchor="ctr"/>
                </a:tc>
                <a:tc gridSpan="7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5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mosaic-like √3×√3</a:t>
                      </a:r>
                      <a:r>
                        <a:rPr lang="en-US" altLang="zh-CN" sz="15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phase </a:t>
                      </a:r>
                      <a:endParaRPr lang="zh-CN" altLang="en-US" sz="150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 anchor="ctr"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278130">
                <a:tc v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altLang="zh-CN" sz="15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~950</a:t>
                      </a:r>
                      <a:endParaRPr lang="zh-CN" altLang="en-US" sz="1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/>
                </a:tc>
                <a:tc gridSpan="9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5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Desorbed</a:t>
                      </a:r>
                      <a:endParaRPr lang="zh-CN" altLang="en-US" sz="150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 smtClean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 smtClean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 smtClean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文本框 2"/>
          <p:cNvSpPr txBox="1"/>
          <p:nvPr/>
        </p:nvSpPr>
        <p:spPr>
          <a:xfrm>
            <a:off x="1295400" y="468000"/>
            <a:ext cx="49987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“Phase Diagram” of Sn/Si(111</a:t>
            </a:r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) S</a:t>
            </a:r>
            <a:r>
              <a:rPr lang="en-US" altLang="zh-CN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ystem  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68740" y="2079488"/>
            <a:ext cx="8135204" cy="3752354"/>
          </a:xfrm>
          <a:custGeom>
            <a:avLst/>
            <a:gdLst>
              <a:gd name="connsiteX0" fmla="*/ 0 w 8016240"/>
              <a:gd name="connsiteY0" fmla="*/ 0 h 3570687"/>
              <a:gd name="connsiteX1" fmla="*/ 5926591 w 8016240"/>
              <a:gd name="connsiteY1" fmla="*/ 0 h 3570687"/>
              <a:gd name="connsiteX2" fmla="*/ 5926591 w 8016240"/>
              <a:gd name="connsiteY2" fmla="*/ 1785344 h 3570687"/>
              <a:gd name="connsiteX3" fmla="*/ 8016240 w 8016240"/>
              <a:gd name="connsiteY3" fmla="*/ 1785344 h 3570687"/>
              <a:gd name="connsiteX4" fmla="*/ 8016240 w 8016240"/>
              <a:gd name="connsiteY4" fmla="*/ 3570687 h 3570687"/>
              <a:gd name="connsiteX5" fmla="*/ 0 w 8016240"/>
              <a:gd name="connsiteY5" fmla="*/ 3570687 h 3570687"/>
              <a:gd name="connsiteX6" fmla="*/ 0 w 8016240"/>
              <a:gd name="connsiteY6" fmla="*/ 0 h 3570687"/>
              <a:gd name="connsiteX0" fmla="*/ 0 w 8029888"/>
              <a:gd name="connsiteY0" fmla="*/ 0 h 3570687"/>
              <a:gd name="connsiteX1" fmla="*/ 5926591 w 8029888"/>
              <a:gd name="connsiteY1" fmla="*/ 0 h 3570687"/>
              <a:gd name="connsiteX2" fmla="*/ 5926591 w 8029888"/>
              <a:gd name="connsiteY2" fmla="*/ 1785344 h 3570687"/>
              <a:gd name="connsiteX3" fmla="*/ 8029888 w 8029888"/>
              <a:gd name="connsiteY3" fmla="*/ 1867230 h 3570687"/>
              <a:gd name="connsiteX4" fmla="*/ 8016240 w 8029888"/>
              <a:gd name="connsiteY4" fmla="*/ 3570687 h 3570687"/>
              <a:gd name="connsiteX5" fmla="*/ 0 w 8029888"/>
              <a:gd name="connsiteY5" fmla="*/ 3570687 h 3570687"/>
              <a:gd name="connsiteX6" fmla="*/ 0 w 8029888"/>
              <a:gd name="connsiteY6" fmla="*/ 0 h 3570687"/>
              <a:gd name="connsiteX0" fmla="*/ 0 w 8029888"/>
              <a:gd name="connsiteY0" fmla="*/ 0 h 3570687"/>
              <a:gd name="connsiteX1" fmla="*/ 5926591 w 8029888"/>
              <a:gd name="connsiteY1" fmla="*/ 0 h 3570687"/>
              <a:gd name="connsiteX2" fmla="*/ 5926591 w 8029888"/>
              <a:gd name="connsiteY2" fmla="*/ 1867231 h 3570687"/>
              <a:gd name="connsiteX3" fmla="*/ 8029888 w 8029888"/>
              <a:gd name="connsiteY3" fmla="*/ 1867230 h 3570687"/>
              <a:gd name="connsiteX4" fmla="*/ 8016240 w 8029888"/>
              <a:gd name="connsiteY4" fmla="*/ 3570687 h 3570687"/>
              <a:gd name="connsiteX5" fmla="*/ 0 w 8029888"/>
              <a:gd name="connsiteY5" fmla="*/ 3570687 h 3570687"/>
              <a:gd name="connsiteX6" fmla="*/ 0 w 8029888"/>
              <a:gd name="connsiteY6" fmla="*/ 0 h 3570687"/>
              <a:gd name="connsiteX0" fmla="*/ 0 w 8029888"/>
              <a:gd name="connsiteY0" fmla="*/ 0 h 3570687"/>
              <a:gd name="connsiteX1" fmla="*/ 5926591 w 8029888"/>
              <a:gd name="connsiteY1" fmla="*/ 0 h 3570687"/>
              <a:gd name="connsiteX2" fmla="*/ 5912920 w 8029888"/>
              <a:gd name="connsiteY2" fmla="*/ 1716192 h 3570687"/>
              <a:gd name="connsiteX3" fmla="*/ 8029888 w 8029888"/>
              <a:gd name="connsiteY3" fmla="*/ 1867230 h 3570687"/>
              <a:gd name="connsiteX4" fmla="*/ 8016240 w 8029888"/>
              <a:gd name="connsiteY4" fmla="*/ 3570687 h 3570687"/>
              <a:gd name="connsiteX5" fmla="*/ 0 w 8029888"/>
              <a:gd name="connsiteY5" fmla="*/ 3570687 h 3570687"/>
              <a:gd name="connsiteX6" fmla="*/ 0 w 8029888"/>
              <a:gd name="connsiteY6" fmla="*/ 0 h 3570687"/>
              <a:gd name="connsiteX0" fmla="*/ 0 w 8029888"/>
              <a:gd name="connsiteY0" fmla="*/ 0 h 3570687"/>
              <a:gd name="connsiteX1" fmla="*/ 5926591 w 8029888"/>
              <a:gd name="connsiteY1" fmla="*/ 0 h 3570687"/>
              <a:gd name="connsiteX2" fmla="*/ 5912920 w 8029888"/>
              <a:gd name="connsiteY2" fmla="*/ 1716192 h 3570687"/>
              <a:gd name="connsiteX3" fmla="*/ 8029888 w 8029888"/>
              <a:gd name="connsiteY3" fmla="*/ 1716191 h 3570687"/>
              <a:gd name="connsiteX4" fmla="*/ 8016240 w 8029888"/>
              <a:gd name="connsiteY4" fmla="*/ 3570687 h 3570687"/>
              <a:gd name="connsiteX5" fmla="*/ 0 w 8029888"/>
              <a:gd name="connsiteY5" fmla="*/ 3570687 h 3570687"/>
              <a:gd name="connsiteX6" fmla="*/ 0 w 8029888"/>
              <a:gd name="connsiteY6" fmla="*/ 0 h 3570687"/>
              <a:gd name="connsiteX0" fmla="*/ 0 w 8029888"/>
              <a:gd name="connsiteY0" fmla="*/ 0 h 3570687"/>
              <a:gd name="connsiteX1" fmla="*/ 5926591 w 8029888"/>
              <a:gd name="connsiteY1" fmla="*/ 0 h 3570687"/>
              <a:gd name="connsiteX2" fmla="*/ 5912920 w 8029888"/>
              <a:gd name="connsiteY2" fmla="*/ 1766539 h 3570687"/>
              <a:gd name="connsiteX3" fmla="*/ 8029888 w 8029888"/>
              <a:gd name="connsiteY3" fmla="*/ 1716191 h 3570687"/>
              <a:gd name="connsiteX4" fmla="*/ 8016240 w 8029888"/>
              <a:gd name="connsiteY4" fmla="*/ 3570687 h 3570687"/>
              <a:gd name="connsiteX5" fmla="*/ 0 w 8029888"/>
              <a:gd name="connsiteY5" fmla="*/ 3570687 h 3570687"/>
              <a:gd name="connsiteX6" fmla="*/ 0 w 8029888"/>
              <a:gd name="connsiteY6" fmla="*/ 0 h 3570687"/>
              <a:gd name="connsiteX0" fmla="*/ 0 w 8029888"/>
              <a:gd name="connsiteY0" fmla="*/ 0 h 3570687"/>
              <a:gd name="connsiteX1" fmla="*/ 5926591 w 8029888"/>
              <a:gd name="connsiteY1" fmla="*/ 0 h 3570687"/>
              <a:gd name="connsiteX2" fmla="*/ 5912920 w 8029888"/>
              <a:gd name="connsiteY2" fmla="*/ 1766539 h 3570687"/>
              <a:gd name="connsiteX3" fmla="*/ 8029888 w 8029888"/>
              <a:gd name="connsiteY3" fmla="*/ 1753951 h 3570687"/>
              <a:gd name="connsiteX4" fmla="*/ 8016240 w 8029888"/>
              <a:gd name="connsiteY4" fmla="*/ 3570687 h 3570687"/>
              <a:gd name="connsiteX5" fmla="*/ 0 w 8029888"/>
              <a:gd name="connsiteY5" fmla="*/ 3570687 h 3570687"/>
              <a:gd name="connsiteX6" fmla="*/ 0 w 8029888"/>
              <a:gd name="connsiteY6" fmla="*/ 0 h 3570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029888" h="3570687">
                <a:moveTo>
                  <a:pt x="0" y="0"/>
                </a:moveTo>
                <a:lnTo>
                  <a:pt x="5926591" y="0"/>
                </a:lnTo>
                <a:lnTo>
                  <a:pt x="5912920" y="1766539"/>
                </a:lnTo>
                <a:lnTo>
                  <a:pt x="8029888" y="1753951"/>
                </a:lnTo>
                <a:lnTo>
                  <a:pt x="8016240" y="3570687"/>
                </a:lnTo>
                <a:lnTo>
                  <a:pt x="0" y="3570687"/>
                </a:lnTo>
                <a:lnTo>
                  <a:pt x="0" y="0"/>
                </a:lnTo>
                <a:close/>
              </a:path>
            </a:pathLst>
          </a:custGeom>
          <a:noFill/>
          <a:ln w="28575">
            <a:solidFill>
              <a:srgbClr val="FF0000"/>
            </a:solidFill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6" name="矩形 5"/>
          <p:cNvSpPr/>
          <p:nvPr/>
        </p:nvSpPr>
        <p:spPr>
          <a:xfrm>
            <a:off x="6692900" y="2079489"/>
            <a:ext cx="2070099" cy="1781311"/>
          </a:xfrm>
          <a:prstGeom prst="rect">
            <a:avLst/>
          </a:prstGeom>
          <a:noFill/>
          <a:ln w="76200">
            <a:solidFill>
              <a:srgbClr val="2AF808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CB368-22C9-4D43-85E7-199003F28447}" type="slidenum">
              <a:rPr lang="zh-CN" altLang="en-US" smtClean="0"/>
              <a:pPr/>
              <a:t>15</a:t>
            </a:fld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5347335" y="6168320"/>
            <a:ext cx="362394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Tornevik, C.</a:t>
            </a:r>
            <a:r>
              <a:rPr lang="en-US" altLang="zh-CN" sz="1200" i="1">
                <a:latin typeface="Times New Roman" panose="02020603050405020304" pitchFamily="18" charset="0"/>
                <a:cs typeface="Times New Roman" panose="02020603050405020304" pitchFamily="18" charset="0"/>
              </a:rPr>
              <a:t> et al.</a:t>
            </a:r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200" i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Surface </a:t>
            </a:r>
            <a:r>
              <a:rPr lang="en-US" altLang="zh-CN" sz="1200" i="1">
                <a:latin typeface="Times New Roman" panose="02020603050405020304" pitchFamily="18" charset="0"/>
                <a:cs typeface="Times New Roman" panose="02020603050405020304" pitchFamily="18" charset="0"/>
              </a:rPr>
              <a:t>Science</a:t>
            </a:r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200" b="1">
                <a:latin typeface="Times New Roman" panose="02020603050405020304" pitchFamily="18" charset="0"/>
                <a:cs typeface="Times New Roman" panose="02020603050405020304" pitchFamily="18" charset="0"/>
              </a:rPr>
              <a:t>314</a:t>
            </a:r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, 179-187 (1994).</a:t>
            </a:r>
          </a:p>
        </p:txBody>
      </p:sp>
      <p:sp>
        <p:nvSpPr>
          <p:cNvPr id="8" name="矩形 7"/>
          <p:cNvSpPr/>
          <p:nvPr/>
        </p:nvSpPr>
        <p:spPr>
          <a:xfrm>
            <a:off x="1882253" y="6445319"/>
            <a:ext cx="708902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Nogami, </a:t>
            </a:r>
            <a:r>
              <a:rPr lang="en-US" altLang="zh-CN" sz="12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J. </a:t>
            </a:r>
            <a:r>
              <a:rPr lang="en-US" altLang="zh-CN" sz="1200" i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et al. Journal </a:t>
            </a:r>
            <a:r>
              <a:rPr lang="en-US" altLang="zh-CN" sz="1200" i="1">
                <a:latin typeface="Times New Roman" panose="02020603050405020304" pitchFamily="18" charset="0"/>
                <a:cs typeface="Times New Roman" panose="02020603050405020304" pitchFamily="18" charset="0"/>
              </a:rPr>
              <a:t>of Vacuum Science &amp; Technology A: Vacuum, Surfaces, and Films</a:t>
            </a:r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200" b="1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, 1919-1921 (1989).</a:t>
            </a:r>
            <a:endParaRPr lang="zh-CN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4608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7104"/>
    </mc:Choice>
    <mc:Fallback xmlns="">
      <p:transition spd="slow" advTm="47104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136739" y="468000"/>
            <a:ext cx="1898248" cy="538609"/>
          </a:xfrm>
          <a:prstGeom prst="rect">
            <a:avLst/>
          </a:prstGeom>
          <a:noFill/>
        </p:spPr>
        <p:txBody>
          <a:bodyPr wrap="square" tIns="0" rtlCol="0">
            <a:spAutoFit/>
          </a:bodyPr>
          <a:lstStyle/>
          <a:p>
            <a:pPr algn="ctr"/>
            <a:r>
              <a:rPr lang="en-US" altLang="zh-CN" sz="3200" b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Summary  </a:t>
            </a:r>
            <a:endParaRPr lang="zh-CN" altLang="en-US" sz="3200" b="1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967677" y="1812781"/>
            <a:ext cx="776689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altLang="zh-CN" sz="2400" dirty="0" smtClean="0"/>
              <a:t> Three new reconstructions of </a:t>
            </a:r>
            <a:r>
              <a:rPr lang="en-US" altLang="zh-CN" sz="2400" dirty="0" err="1" smtClean="0"/>
              <a:t>Sn</a:t>
            </a:r>
            <a:r>
              <a:rPr lang="en-US" altLang="zh-CN" sz="2400" dirty="0" smtClean="0"/>
              <a:t>/Si(111) are found</a:t>
            </a:r>
          </a:p>
          <a:p>
            <a:pPr>
              <a:buFont typeface="Arial" pitchFamily="34" charset="0"/>
              <a:buChar char="•"/>
            </a:pPr>
            <a:endParaRPr lang="en-US" altLang="zh-CN" sz="2400" dirty="0" smtClean="0"/>
          </a:p>
          <a:p>
            <a:pPr>
              <a:buFont typeface="Arial" pitchFamily="34" charset="0"/>
              <a:buChar char="•"/>
            </a:pPr>
            <a:r>
              <a:rPr lang="en-US" altLang="zh-CN" sz="2400" dirty="0"/>
              <a:t> </a:t>
            </a:r>
            <a:r>
              <a:rPr lang="en-US" altLang="zh-CN" sz="2400" dirty="0" smtClean="0"/>
              <a:t>The new reconstructions formed sequentially </a:t>
            </a:r>
            <a:r>
              <a:rPr lang="en-US" altLang="zh-CN" sz="2400" dirty="0"/>
              <a:t>with </a:t>
            </a:r>
            <a:r>
              <a:rPr lang="en-US" altLang="zh-CN" sz="2400" dirty="0" smtClean="0"/>
              <a:t>   </a:t>
            </a:r>
          </a:p>
          <a:p>
            <a:r>
              <a:rPr lang="en-US" altLang="zh-CN" sz="2400" dirty="0" smtClean="0"/>
              <a:t>   temperature increased</a:t>
            </a:r>
          </a:p>
          <a:p>
            <a:pPr>
              <a:buFont typeface="Arial" pitchFamily="34" charset="0"/>
              <a:buChar char="•"/>
            </a:pPr>
            <a:endParaRPr lang="en-US" altLang="zh-CN" sz="2400" dirty="0" smtClean="0"/>
          </a:p>
          <a:p>
            <a:pPr>
              <a:buFont typeface="Arial" pitchFamily="34" charset="0"/>
              <a:buChar char="•"/>
            </a:pPr>
            <a:r>
              <a:rPr lang="en-US" altLang="zh-CN" sz="2400" dirty="0" smtClean="0"/>
              <a:t> The proposed models of the large superstructures are </a:t>
            </a:r>
          </a:p>
          <a:p>
            <a:r>
              <a:rPr lang="en-US" altLang="zh-CN" sz="2400" dirty="0" smtClean="0"/>
              <a:t>   given </a:t>
            </a:r>
          </a:p>
          <a:p>
            <a:r>
              <a:rPr lang="en-US" altLang="zh-CN" sz="2400" dirty="0" smtClean="0"/>
              <a:t> </a:t>
            </a:r>
          </a:p>
          <a:p>
            <a:pPr>
              <a:buFont typeface="Arial" pitchFamily="34" charset="0"/>
              <a:buChar char="•"/>
            </a:pPr>
            <a:r>
              <a:rPr lang="en-US" altLang="zh-CN" sz="2400" dirty="0" smtClean="0"/>
              <a:t> They behave as insulating, the energy gap is ~3eV 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CB368-22C9-4D43-85E7-199003F28447}" type="slidenum">
              <a:rPr lang="zh-CN" altLang="en-US" smtClean="0"/>
              <a:pPr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0139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2089"/>
    </mc:Choice>
    <mc:Fallback xmlns="">
      <p:transition spd="slow" advTm="72089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CB368-22C9-4D43-85E7-199003F28447}" type="slidenum">
              <a:rPr lang="zh-CN" altLang="en-US" smtClean="0"/>
              <a:pPr/>
              <a:t>17</a:t>
            </a:fld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2253854" y="2274864"/>
            <a:ext cx="4348951" cy="188032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8800" smtClean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Thanks </a:t>
            </a:r>
          </a:p>
        </p:txBody>
      </p:sp>
    </p:spTree>
    <p:extLst>
      <p:ext uri="{BB962C8B-B14F-4D97-AF65-F5344CB8AC3E}">
        <p14:creationId xmlns:p14="http://schemas.microsoft.com/office/powerpoint/2010/main" val="844219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/>
          <p:cNvSpPr txBox="1">
            <a:spLocks/>
          </p:cNvSpPr>
          <p:nvPr/>
        </p:nvSpPr>
        <p:spPr bwMode="auto">
          <a:xfrm>
            <a:off x="947738" y="1746912"/>
            <a:ext cx="7674212" cy="17751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rmAutofit/>
          </a:bodyPr>
          <a:lstStyle>
            <a:lvl1pPr marL="0" indent="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None/>
              <a:defRPr sz="1800">
                <a:solidFill>
                  <a:schemeClr val="tx1"/>
                </a:solidFill>
                <a:latin typeface="+mn-lt"/>
                <a:ea typeface="+mn-ea"/>
              </a:defRPr>
            </a:lvl2pPr>
            <a:lvl3pPr marL="914400" indent="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itchFamily="2" charset="2"/>
              <a:buNone/>
              <a:defRPr sz="1600">
                <a:solidFill>
                  <a:schemeClr val="tx1"/>
                </a:solidFill>
                <a:latin typeface="+mn-lt"/>
                <a:ea typeface="+mn-ea"/>
              </a:defRPr>
            </a:lvl3pPr>
            <a:lvl4pPr marL="1371600" indent="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5000"/>
              <a:buFont typeface="Wingdings" pitchFamily="2" charset="2"/>
              <a:buNone/>
              <a:defRPr sz="1400">
                <a:solidFill>
                  <a:schemeClr val="tx1"/>
                </a:solidFill>
                <a:latin typeface="+mn-lt"/>
                <a:ea typeface="+mn-ea"/>
              </a:defRPr>
            </a:lvl4pPr>
            <a:lvl5pPr marL="1828800" indent="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itchFamily="2" charset="2"/>
              <a:buNone/>
              <a:defRPr sz="1400">
                <a:solidFill>
                  <a:schemeClr val="tx1"/>
                </a:solidFill>
                <a:latin typeface="+mn-lt"/>
                <a:ea typeface="+mn-ea"/>
              </a:defRPr>
            </a:lvl5pPr>
            <a:lvl6pPr marL="2286000" indent="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itchFamily="2" charset="2"/>
              <a:buNone/>
              <a:defRPr sz="1400">
                <a:solidFill>
                  <a:schemeClr val="tx1"/>
                </a:solidFill>
                <a:latin typeface="+mn-lt"/>
                <a:ea typeface="+mn-ea"/>
              </a:defRPr>
            </a:lvl6pPr>
            <a:lvl7pPr marL="2743200" indent="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itchFamily="2" charset="2"/>
              <a:buNone/>
              <a:defRPr sz="1400">
                <a:solidFill>
                  <a:schemeClr val="tx1"/>
                </a:solidFill>
                <a:latin typeface="+mn-lt"/>
                <a:ea typeface="+mn-ea"/>
              </a:defRPr>
            </a:lvl7pPr>
            <a:lvl8pPr marL="3200400" indent="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itchFamily="2" charset="2"/>
              <a:buNone/>
              <a:defRPr sz="1400">
                <a:solidFill>
                  <a:schemeClr val="tx1"/>
                </a:solidFill>
                <a:latin typeface="+mn-lt"/>
                <a:ea typeface="+mn-ea"/>
              </a:defRPr>
            </a:lvl8pPr>
            <a:lvl9pPr marL="3657600" indent="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itchFamily="2" charset="2"/>
              <a:buNone/>
              <a:defRPr sz="1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457200" indent="-457200">
              <a:buClr>
                <a:srgbClr val="FF0000"/>
              </a:buClr>
              <a:buFont typeface="Wingdings" panose="05000000000000000000" pitchFamily="2" charset="2"/>
              <a:buChar char="n"/>
            </a:pPr>
            <a:r>
              <a:rPr lang="en-US" altLang="zh-CN" sz="3200" kern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to the Sn/Si(111) system</a:t>
            </a:r>
          </a:p>
          <a:p>
            <a:pPr>
              <a:buClr>
                <a:srgbClr val="FF0000"/>
              </a:buClr>
            </a:pPr>
            <a:endParaRPr lang="en-US" altLang="zh-CN" sz="3200" ker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>
              <a:buClr>
                <a:srgbClr val="FF0000"/>
              </a:buClr>
              <a:buFont typeface="Wingdings" panose="05000000000000000000" pitchFamily="2" charset="2"/>
              <a:buChar char="n"/>
            </a:pPr>
            <a:r>
              <a:rPr lang="en-US" altLang="zh-CN" sz="3200" kern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Three </a:t>
            </a:r>
            <a:r>
              <a:rPr lang="en-US" altLang="zh-CN" sz="3200" kern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new phases of Sn/Si(111</a:t>
            </a:r>
            <a:r>
              <a:rPr lang="en-US" altLang="zh-CN" sz="3200" kern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  </a:t>
            </a:r>
          </a:p>
        </p:txBody>
      </p:sp>
      <p:sp>
        <p:nvSpPr>
          <p:cNvPr id="6" name="Rectangle 4"/>
          <p:cNvSpPr txBox="1">
            <a:spLocks noChangeArrowheads="1"/>
          </p:cNvSpPr>
          <p:nvPr/>
        </p:nvSpPr>
        <p:spPr bwMode="auto">
          <a:xfrm>
            <a:off x="2565273" y="433276"/>
            <a:ext cx="3529011" cy="576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anchor="b"/>
          <a:lstStyle/>
          <a:p>
            <a:pPr algn="ctr" eaLnBrk="1" hangingPunct="1">
              <a:defRPr/>
            </a:pPr>
            <a:r>
              <a:rPr lang="en-US" altLang="zh-CN" sz="3600" kern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Main Content</a:t>
            </a:r>
            <a:endParaRPr lang="zh-CN" altLang="en-US" sz="3600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CB368-22C9-4D43-85E7-199003F28447}" type="slidenum">
              <a:rPr lang="zh-CN" altLang="en-US" smtClean="0"/>
              <a:pPr/>
              <a:t>2</a:t>
            </a:fld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514899" y="3716338"/>
            <a:ext cx="629161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FF0000"/>
              </a:buClr>
              <a:buSzPct val="80000"/>
              <a:buFont typeface="Wingdings" panose="05000000000000000000" pitchFamily="2" charset="2"/>
              <a:buChar char="l"/>
            </a:pPr>
            <a:r>
              <a:rPr lang="en-US" altLang="zh-CN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Atomic structures</a:t>
            </a:r>
          </a:p>
          <a:p>
            <a:pPr marL="285750" indent="-285750">
              <a:buClr>
                <a:srgbClr val="FF0000"/>
              </a:buClr>
              <a:buSzPct val="80000"/>
              <a:buFont typeface="Wingdings" panose="05000000000000000000" pitchFamily="2" charset="2"/>
              <a:buChar char="l"/>
            </a:pPr>
            <a:endParaRPr lang="en-US" altLang="zh-CN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Clr>
                <a:srgbClr val="FF0000"/>
              </a:buClr>
              <a:buSzPct val="80000"/>
              <a:buFont typeface="Wingdings" panose="05000000000000000000" pitchFamily="2" charset="2"/>
              <a:buChar char="l"/>
            </a:pPr>
            <a:r>
              <a:rPr lang="en-US" altLang="zh-CN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Electronic properties characterized by dI/dV spectra</a:t>
            </a:r>
          </a:p>
        </p:txBody>
      </p:sp>
    </p:spTree>
    <p:extLst>
      <p:ext uri="{BB962C8B-B14F-4D97-AF65-F5344CB8AC3E}">
        <p14:creationId xmlns:p14="http://schemas.microsoft.com/office/powerpoint/2010/main" val="4182184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014"/>
    </mc:Choice>
    <mc:Fallback xmlns="">
      <p:transition spd="slow" advTm="35014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CB368-22C9-4D43-85E7-199003F28447}" type="slidenum">
              <a:rPr lang="zh-CN" altLang="en-US" smtClean="0"/>
              <a:pPr/>
              <a:t>3</a:t>
            </a:fld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5568289" y="6090714"/>
            <a:ext cx="3388340" cy="2539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0">
                <a:latin typeface="Times New Roman" panose="02020603050405020304" pitchFamily="18" charset="0"/>
                <a:cs typeface="Times New Roman" panose="02020603050405020304" pitchFamily="18" charset="0"/>
              </a:rPr>
              <a:t>Modesti, S.</a:t>
            </a:r>
            <a:r>
              <a:rPr lang="en-US" altLang="zh-CN" sz="1000" i="1">
                <a:latin typeface="Times New Roman" panose="02020603050405020304" pitchFamily="18" charset="0"/>
                <a:cs typeface="Times New Roman" panose="02020603050405020304" pitchFamily="18" charset="0"/>
              </a:rPr>
              <a:t> et al</a:t>
            </a:r>
            <a:r>
              <a:rPr lang="en-US" altLang="zh-CN" sz="1000" i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altLang="zh-CN" sz="1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000" i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Physical Review Letters</a:t>
            </a:r>
            <a:r>
              <a:rPr lang="en-US" altLang="zh-CN" sz="1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000" b="1">
                <a:latin typeface="Times New Roman" panose="02020603050405020304" pitchFamily="18" charset="0"/>
                <a:cs typeface="Times New Roman" panose="02020603050405020304" pitchFamily="18" charset="0"/>
              </a:rPr>
              <a:t>98</a:t>
            </a:r>
            <a:r>
              <a:rPr lang="en-US" altLang="zh-CN" sz="1000">
                <a:latin typeface="Times New Roman" panose="02020603050405020304" pitchFamily="18" charset="0"/>
                <a:cs typeface="Times New Roman" panose="02020603050405020304" pitchFamily="18" charset="0"/>
              </a:rPr>
              <a:t>, 126401 (2007</a:t>
            </a:r>
            <a:r>
              <a:rPr lang="en-US" altLang="zh-CN" sz="1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CN" altLang="en-US" sz="1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1201004" y="468000"/>
            <a:ext cx="58951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kern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Development of Research on Sn Films </a:t>
            </a:r>
            <a:endParaRPr lang="zh-CN" altLang="en-US" sz="2800" ker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947738" y="6356377"/>
            <a:ext cx="485403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altLang="zh-CN" sz="1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Flores, F. </a:t>
            </a:r>
            <a:r>
              <a:rPr lang="fr-FR" altLang="zh-CN" sz="1000" i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et al. The </a:t>
            </a:r>
            <a:r>
              <a:rPr lang="en-US" altLang="zh-CN" sz="1000" i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Journal</a:t>
            </a:r>
            <a:r>
              <a:rPr lang="fr-FR" altLang="zh-CN" sz="1000" i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000" i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of </a:t>
            </a:r>
            <a:r>
              <a:rPr lang="fr-FR" altLang="zh-CN" sz="1000" i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Phys</a:t>
            </a:r>
            <a:r>
              <a:rPr lang="en-US" altLang="zh-CN" sz="1000" i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ics</a:t>
            </a:r>
            <a:r>
              <a:rPr lang="fr-FR" altLang="zh-CN" sz="1000" i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.: Condensed. </a:t>
            </a:r>
            <a:r>
              <a:rPr lang="fr-FR" altLang="zh-CN" sz="1000" i="1">
                <a:latin typeface="Times New Roman" panose="02020603050405020304" pitchFamily="18" charset="0"/>
                <a:cs typeface="Times New Roman" panose="02020603050405020304" pitchFamily="18" charset="0"/>
              </a:rPr>
              <a:t>Matter </a:t>
            </a:r>
            <a:r>
              <a:rPr lang="fr-FR" altLang="zh-CN" sz="1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14</a:t>
            </a:r>
            <a:r>
              <a:rPr lang="en-US" altLang="zh-CN" sz="1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fr-FR" altLang="zh-CN" sz="1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5979–6004</a:t>
            </a:r>
            <a:r>
              <a:rPr lang="zh-CN" altLang="en-US" sz="1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altLang="zh-CN" sz="1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(2002)</a:t>
            </a:r>
            <a:endParaRPr lang="zh-CN" altLang="en-US" sz="1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934713" y="6098410"/>
            <a:ext cx="462164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Schmitsdorf, </a:t>
            </a:r>
            <a:r>
              <a:rPr lang="en-US" altLang="zh-CN" sz="1000">
                <a:latin typeface="Times New Roman" panose="02020603050405020304" pitchFamily="18" charset="0"/>
                <a:cs typeface="Times New Roman" panose="02020603050405020304" pitchFamily="18" charset="0"/>
              </a:rPr>
              <a:t>R. F.</a:t>
            </a:r>
            <a:r>
              <a:rPr lang="en-US" altLang="zh-CN" sz="1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000" i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et al. Journal </a:t>
            </a:r>
            <a:r>
              <a:rPr lang="en-US" altLang="zh-CN" sz="1000" i="1">
                <a:latin typeface="Times New Roman" panose="02020603050405020304" pitchFamily="18" charset="0"/>
                <a:cs typeface="Times New Roman" panose="02020603050405020304" pitchFamily="18" charset="0"/>
              </a:rPr>
              <a:t>of Vacuum Science &amp; Technology B </a:t>
            </a:r>
            <a:r>
              <a:rPr lang="en-US" altLang="zh-CN" sz="1000" b="1">
                <a:latin typeface="Times New Roman" panose="02020603050405020304" pitchFamily="18" charset="0"/>
                <a:cs typeface="Times New Roman" panose="02020603050405020304" pitchFamily="18" charset="0"/>
              </a:rPr>
              <a:t>15</a:t>
            </a:r>
            <a:r>
              <a:rPr lang="en-US" altLang="zh-CN" sz="1000">
                <a:latin typeface="Times New Roman" panose="02020603050405020304" pitchFamily="18" charset="0"/>
                <a:cs typeface="Times New Roman" panose="02020603050405020304" pitchFamily="18" charset="0"/>
              </a:rPr>
              <a:t>, 1221 (1997)</a:t>
            </a:r>
            <a:endParaRPr lang="zh-CN" altLang="en-US" sz="1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文本框 13"/>
              <p:cNvSpPr txBox="1"/>
              <p:nvPr/>
            </p:nvSpPr>
            <p:spPr>
              <a:xfrm>
                <a:off x="231791" y="1474598"/>
                <a:ext cx="3879316" cy="7368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Sn/Ge(111)-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zh-CN" altLang="en-US" sz="20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rad>
                    <m:r>
                      <a:rPr lang="en-US" altLang="zh-CN" sz="2000" i="1">
                        <a:latin typeface="Cambria Math" panose="02040503050406030204" pitchFamily="18" charset="0"/>
                      </a:rPr>
                      <m:t>×</m:t>
                    </m:r>
                    <m:rad>
                      <m:radPr>
                        <m:degHide m:val="on"/>
                        <m:ctrlPr>
                          <a:rPr lang="zh-CN" altLang="en-US" sz="20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rad>
                    <m:r>
                      <a:rPr lang="en-US" altLang="zh-CN" sz="20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altLang="zh-CN" sz="20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r>
                  <a:rPr lang="en-US" altLang="zh-CN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Charge 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Ordering </a:t>
                </a:r>
                <a:r>
                  <a:rPr lang="en-US" altLang="zh-CN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Transition</a:t>
                </a:r>
                <a:endParaRPr lang="zh-CN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4" name="文本框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791" y="1474598"/>
                <a:ext cx="3879316" cy="736868"/>
              </a:xfrm>
              <a:prstGeom prst="rect">
                <a:avLst/>
              </a:prstGeom>
              <a:blipFill rotWithShape="0">
                <a:blip r:embed="rId3"/>
                <a:stretch>
                  <a:fillRect t="-826" b="-140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组合 7"/>
          <p:cNvGrpSpPr/>
          <p:nvPr/>
        </p:nvGrpSpPr>
        <p:grpSpPr>
          <a:xfrm>
            <a:off x="250825" y="2540267"/>
            <a:ext cx="3576028" cy="2814861"/>
            <a:chOff x="642091" y="2493739"/>
            <a:chExt cx="3045651" cy="2397376"/>
          </a:xfrm>
        </p:grpSpPr>
        <p:pic>
          <p:nvPicPr>
            <p:cNvPr id="30" name="图片 2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51242" y="2493739"/>
              <a:ext cx="2936500" cy="2397376"/>
            </a:xfrm>
            <a:prstGeom prst="rect">
              <a:avLst/>
            </a:prstGeom>
          </p:spPr>
        </p:pic>
        <p:sp>
          <p:nvSpPr>
            <p:cNvPr id="31" name="文本框 30"/>
            <p:cNvSpPr txBox="1"/>
            <p:nvPr/>
          </p:nvSpPr>
          <p:spPr>
            <a:xfrm>
              <a:off x="642091" y="3627153"/>
              <a:ext cx="7285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 smtClean="0">
                  <a:latin typeface="+mj-lt"/>
                  <a:cs typeface="Times New Roman" panose="02020603050405020304" pitchFamily="18" charset="0"/>
                </a:rPr>
                <a:t>60K</a:t>
              </a:r>
              <a:endParaRPr lang="zh-CN" altLang="en-US" b="1" dirty="0">
                <a:latin typeface="+mj-lt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6" name="组合 35"/>
          <p:cNvGrpSpPr>
            <a:grpSpLocks noChangeAspect="1"/>
          </p:cNvGrpSpPr>
          <p:nvPr/>
        </p:nvGrpSpPr>
        <p:grpSpPr>
          <a:xfrm>
            <a:off x="4334209" y="2489467"/>
            <a:ext cx="4434242" cy="3252710"/>
            <a:chOff x="5419080" y="2350305"/>
            <a:chExt cx="3878454" cy="2845018"/>
          </a:xfrm>
        </p:grpSpPr>
        <p:pic>
          <p:nvPicPr>
            <p:cNvPr id="37" name="图片 36"/>
            <p:cNvPicPr>
              <a:picLocks noChangeAspect="1"/>
            </p:cNvPicPr>
            <p:nvPr/>
          </p:nvPicPr>
          <p:blipFill rotWithShape="1">
            <a:blip r:embed="rId5" cstate="print"/>
            <a:srcRect t="695"/>
            <a:stretch/>
          </p:blipFill>
          <p:spPr>
            <a:xfrm>
              <a:off x="5651260" y="2350305"/>
              <a:ext cx="3646274" cy="2845018"/>
            </a:xfrm>
            <a:prstGeom prst="rect">
              <a:avLst/>
            </a:prstGeom>
          </p:spPr>
        </p:pic>
        <p:pic>
          <p:nvPicPr>
            <p:cNvPr id="38" name="图片 3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419080" y="2364955"/>
              <a:ext cx="201345" cy="2622784"/>
            </a:xfrm>
            <a:prstGeom prst="rect">
              <a:avLst/>
            </a:prstGeom>
          </p:spPr>
        </p:pic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9" name="文本框 38"/>
              <p:cNvSpPr txBox="1"/>
              <p:nvPr/>
            </p:nvSpPr>
            <p:spPr>
              <a:xfrm>
                <a:off x="4660381" y="1474598"/>
                <a:ext cx="3556520" cy="7368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Sn/Si(111)-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zh-CN" altLang="en-US" sz="20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rad>
                    <m:r>
                      <a:rPr lang="en-US" altLang="zh-CN" sz="2000" i="1">
                        <a:latin typeface="Cambria Math" panose="02040503050406030204" pitchFamily="18" charset="0"/>
                      </a:rPr>
                      <m:t>×</m:t>
                    </m:r>
                    <m:rad>
                      <m:radPr>
                        <m:degHide m:val="on"/>
                        <m:ctrlPr>
                          <a:rPr lang="zh-CN" altLang="en-US" sz="20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rad>
                  </m:oMath>
                </a14:m>
                <a:r>
                  <a:rPr lang="zh-CN" altLang="en-US" sz="2000" dirty="0" smtClean="0"/>
                  <a:t> </a:t>
                </a:r>
                <a:endParaRPr lang="en-US" altLang="zh-CN" sz="2000" dirty="0" smtClean="0"/>
              </a:p>
              <a:p>
                <a:pPr algn="ctr"/>
                <a:r>
                  <a:rPr lang="en-US" altLang="zh-CN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Metal-insulator 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transition</a:t>
                </a:r>
                <a:endParaRPr lang="zh-CN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9" name="文本框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0381" y="1474598"/>
                <a:ext cx="3556520" cy="736868"/>
              </a:xfrm>
              <a:prstGeom prst="rect">
                <a:avLst/>
              </a:prstGeom>
              <a:blipFill rotWithShape="0">
                <a:blip r:embed="rId7"/>
                <a:stretch>
                  <a:fillRect t="-826" b="-140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81531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CB368-22C9-4D43-85E7-199003F28447}" type="slidenum">
              <a:rPr lang="zh-CN" altLang="en-US" smtClean="0"/>
              <a:pPr/>
              <a:t>4</a:t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0465" y="1757584"/>
            <a:ext cx="1767979" cy="1336263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2892581" y="6361437"/>
            <a:ext cx="603306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0">
                <a:latin typeface="Times New Roman" panose="02020603050405020304" pitchFamily="18" charset="0"/>
                <a:cs typeface="Times New Roman" panose="02020603050405020304" pitchFamily="18" charset="0"/>
              </a:rPr>
              <a:t>Nogami, J</a:t>
            </a:r>
            <a:r>
              <a:rPr lang="en-US" altLang="zh-CN" sz="1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et al. </a:t>
            </a:r>
            <a:r>
              <a:rPr lang="en-US" altLang="zh-CN" sz="1000" i="1">
                <a:latin typeface="Times New Roman" panose="02020603050405020304" pitchFamily="18" charset="0"/>
                <a:cs typeface="Times New Roman" panose="02020603050405020304" pitchFamily="18" charset="0"/>
              </a:rPr>
              <a:t>Journal of Vacuum Science &amp; Technology A: Vacuum, Surfaces, and Films</a:t>
            </a:r>
            <a:r>
              <a:rPr lang="en-US" altLang="zh-CN" sz="1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000" b="1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lang="en-US" altLang="zh-CN" sz="1000">
                <a:latin typeface="Times New Roman" panose="02020603050405020304" pitchFamily="18" charset="0"/>
                <a:cs typeface="Times New Roman" panose="02020603050405020304" pitchFamily="18" charset="0"/>
              </a:rPr>
              <a:t>, 1919-1921 (1989</a:t>
            </a:r>
            <a:r>
              <a:rPr lang="en-US" altLang="zh-CN" sz="1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altLang="zh-CN" sz="1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4"/>
          <a:srcRect l="40556" t="18567" b="13371"/>
          <a:stretch/>
        </p:blipFill>
        <p:spPr>
          <a:xfrm>
            <a:off x="6668319" y="1806233"/>
            <a:ext cx="1752537" cy="1336263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5829879" y="6607658"/>
            <a:ext cx="30957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0">
                <a:latin typeface="Times New Roman" panose="02020603050405020304" pitchFamily="18" charset="0"/>
                <a:cs typeface="Times New Roman" panose="02020603050405020304" pitchFamily="18" charset="0"/>
              </a:rPr>
              <a:t>Ming, F.</a:t>
            </a:r>
            <a:r>
              <a:rPr lang="en-US" altLang="zh-CN" sz="1000" i="1">
                <a:latin typeface="Times New Roman" panose="02020603050405020304" pitchFamily="18" charset="0"/>
                <a:cs typeface="Times New Roman" panose="02020603050405020304" pitchFamily="18" charset="0"/>
              </a:rPr>
              <a:t> et al.</a:t>
            </a:r>
            <a:r>
              <a:rPr lang="en-US" altLang="zh-CN" sz="1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000" i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Nature Communications</a:t>
            </a:r>
            <a:r>
              <a:rPr lang="en-US" altLang="zh-CN" sz="1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000" b="1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r>
              <a:rPr lang="en-US" altLang="zh-CN" sz="1000">
                <a:latin typeface="Times New Roman" panose="02020603050405020304" pitchFamily="18" charset="0"/>
                <a:cs typeface="Times New Roman" panose="02020603050405020304" pitchFamily="18" charset="0"/>
              </a:rPr>
              <a:t>, 14721 (2017</a:t>
            </a:r>
            <a:r>
              <a:rPr lang="en-US" altLang="zh-CN" sz="1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altLang="zh-CN" sz="1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5"/>
          <a:srcRect l="521" t="1" b="31039"/>
          <a:stretch/>
        </p:blipFill>
        <p:spPr>
          <a:xfrm>
            <a:off x="2148737" y="1781886"/>
            <a:ext cx="1967419" cy="1336263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452076" y="1291980"/>
            <a:ext cx="8582271" cy="547009"/>
            <a:chOff x="285040" y="1800181"/>
            <a:chExt cx="8552214" cy="29960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文本框 12"/>
                <p:cNvSpPr txBox="1"/>
                <p:nvPr/>
              </p:nvSpPr>
              <p:spPr>
                <a:xfrm>
                  <a:off x="285040" y="1800181"/>
                  <a:ext cx="8552214" cy="2996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en-US" altLang="zh-CN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Si(111)-</a:t>
                  </a:r>
                  <a:r>
                    <a:rPr lang="en-US" altLang="zh-CN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7×7            Sn/Si(111</a:t>
                  </a:r>
                  <a:r>
                    <a:rPr lang="en-US" altLang="zh-CN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)-</a:t>
                  </a:r>
                  <a:r>
                    <a:rPr lang="en-US" altLang="zh-CN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7×7           Sn/Si-</a:t>
                  </a:r>
                  <a14:m>
                    <m:oMath xmlns:m="http://schemas.openxmlformats.org/officeDocument/2006/math">
                      <m:r>
                        <a:rPr lang="en-US" altLang="zh-CN">
                          <a:latin typeface="Cambria Math" panose="02040503050406030204" pitchFamily="18" charset="0"/>
                        </a:rPr>
                        <m:t>2</m:t>
                      </m:r>
                      <m:rad>
                        <m:radPr>
                          <m:degHide m:val="on"/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ra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×2</m:t>
                      </m:r>
                      <m:rad>
                        <m:radPr>
                          <m:degHide m:val="on"/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rad>
                      <m:r>
                        <m:rPr>
                          <m:nor/>
                        </m:rPr>
                        <a:rPr lang="en-US" altLang="zh-CN" b="0" i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          </m:t>
                      </m:r>
                      <m:r>
                        <m:rPr>
                          <m:nor/>
                        </m:rP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Sn</m:t>
                      </m:r>
                      <m:r>
                        <m:rPr>
                          <m:nor/>
                        </m:rP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/</m:t>
                      </m:r>
                      <m:r>
                        <m:rPr>
                          <m:nor/>
                        </m:rP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Si</m:t>
                      </m:r>
                      <m:r>
                        <m:rPr>
                          <m:nor/>
                        </m:rP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rad>
                        <m:radPr>
                          <m:degHide m:val="on"/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ra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×</m:t>
                      </m:r>
                      <m:rad>
                        <m:radPr>
                          <m:degHide m:val="on"/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rad>
                    </m:oMath>
                  </a14:m>
                  <a:endParaRPr lang="zh-CN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3" name="文本框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5040" y="1800181"/>
                  <a:ext cx="8552214" cy="299607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568" b="-555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" name="直接箭头连接符 15"/>
            <p:cNvCxnSpPr/>
            <p:nvPr/>
          </p:nvCxnSpPr>
          <p:spPr bwMode="auto">
            <a:xfrm>
              <a:off x="3823326" y="1975274"/>
              <a:ext cx="502235" cy="0"/>
            </a:xfrm>
            <a:prstGeom prst="straightConnector1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直接箭头连接符 17"/>
            <p:cNvCxnSpPr/>
            <p:nvPr/>
          </p:nvCxnSpPr>
          <p:spPr bwMode="auto">
            <a:xfrm>
              <a:off x="6078793" y="1972409"/>
              <a:ext cx="502235" cy="0"/>
            </a:xfrm>
            <a:prstGeom prst="straightConnector1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pic>
        <p:nvPicPr>
          <p:cNvPr id="19" name="图片 18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6513" y="3660042"/>
            <a:ext cx="3284568" cy="2173610"/>
          </a:xfrm>
          <a:prstGeom prst="rect">
            <a:avLst/>
          </a:prstGeom>
          <a:noFill/>
        </p:spPr>
      </p:pic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8" cstate="print"/>
          <a:srcRect l="5763" t="5098" r="5212" b="7633"/>
          <a:stretch/>
        </p:blipFill>
        <p:spPr>
          <a:xfrm>
            <a:off x="2527453" y="3728321"/>
            <a:ext cx="2712444" cy="1449248"/>
          </a:xfrm>
          <a:prstGeom prst="rect">
            <a:avLst/>
          </a:prstGeom>
          <a:ln>
            <a:solidFill>
              <a:srgbClr val="FF0000"/>
            </a:solidFill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0" name="矩形 19"/>
              <p:cNvSpPr/>
              <p:nvPr/>
            </p:nvSpPr>
            <p:spPr>
              <a:xfrm>
                <a:off x="5433428" y="3728321"/>
                <a:ext cx="3549605" cy="2161169"/>
              </a:xfrm>
              <a:prstGeom prst="rect">
                <a:avLst/>
              </a:prstGeom>
              <a:solidFill>
                <a:srgbClr val="C5F0FF"/>
              </a:solidFill>
              <a:ln>
                <a:solidFill>
                  <a:srgbClr val="FF0000"/>
                </a:solidFill>
              </a:ln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Three </a:t>
                </a:r>
                <a:r>
                  <a:rPr lang="en-US" altLang="zh-CN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new 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superstructures</a:t>
                </a:r>
                <a:endParaRPr lang="zh-CN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57175" indent="-257175">
                  <a:lnSpc>
                    <a:spcPct val="150000"/>
                  </a:lnSpc>
                  <a:buFontTx/>
                  <a:buAutoNum type="alphaUcParenBoth"/>
                </a:pPr>
                <a:r>
                  <a:rPr lang="en-US" altLang="zh-CN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zh-CN" altLang="en-US" sz="20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133</m:t>
                        </m:r>
                      </m:e>
                    </m:rad>
                    <m:r>
                      <a:rPr lang="en-US" altLang="zh-CN" sz="2000" i="1">
                        <a:latin typeface="Cambria Math" panose="02040503050406030204" pitchFamily="18" charset="0"/>
                      </a:rPr>
                      <m:t>×4</m:t>
                    </m:r>
                    <m:rad>
                      <m:radPr>
                        <m:degHide m:val="on"/>
                        <m:ctrlPr>
                          <a:rPr lang="zh-CN" altLang="en-US" sz="20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rad>
                  </m:oMath>
                </a14:m>
                <a:r>
                  <a:rPr lang="en-US" altLang="zh-CN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</a:t>
                </a:r>
                <a:endPara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(B</a:t>
                </a:r>
                <a:r>
                  <a:rPr lang="en-US" altLang="zh-CN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(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3</m:t>
                    </m:r>
                    <m:rad>
                      <m:radPr>
                        <m:degHide m:val="on"/>
                        <m:ctrlPr>
                          <a:rPr lang="zh-CN" altLang="en-US" sz="20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7</m:t>
                        </m:r>
                      </m:e>
                    </m:rad>
                    <m:r>
                      <a:rPr lang="en-US" altLang="zh-CN" sz="2000" i="1">
                        <a:latin typeface="Cambria Math" panose="02040503050406030204" pitchFamily="18" charset="0"/>
                      </a:rPr>
                      <m:t>×3</m:t>
                    </m:r>
                    <m:rad>
                      <m:radPr>
                        <m:degHide m:val="on"/>
                        <m:ctrlPr>
                          <a:rPr lang="zh-CN" altLang="en-US" sz="20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7</m:t>
                        </m:r>
                      </m:e>
                    </m:rad>
                  </m:oMath>
                </a14:m>
                <a:r>
                  <a:rPr lang="en-US" altLang="zh-CN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(</a:t>
                </a:r>
                <a:r>
                  <a:rPr lang="en-US" altLang="zh-CN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R30±10.9º)</a:t>
                </a:r>
                <a:endPara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(C) </a:t>
                </a:r>
                <a:r>
                  <a:rPr lang="en-US" altLang="zh-CN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zh-CN" sz="2000" i="1" smtClean="0">
                        <a:latin typeface="Cambria Math" panose="02040503050406030204" pitchFamily="18" charset="0"/>
                      </a:rPr>
                      <m:t>2</m:t>
                    </m:r>
                    <m:rad>
                      <m:radPr>
                        <m:degHide m:val="on"/>
                        <m:ctrlPr>
                          <a:rPr lang="zh-CN" altLang="en-US" sz="200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91</m:t>
                        </m:r>
                      </m:e>
                    </m:rad>
                    <m:r>
                      <a:rPr lang="en-US" altLang="zh-CN" sz="2000" i="1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2</m:t>
                    </m:r>
                    <m:rad>
                      <m:radPr>
                        <m:degHide m:val="on"/>
                        <m:ctrlPr>
                          <a:rPr lang="zh-CN" altLang="en-US" sz="20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91</m:t>
                        </m:r>
                      </m:e>
                    </m:rad>
                  </m:oMath>
                </a14:m>
                <a:r>
                  <a:rPr lang="en-US" altLang="zh-CN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(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R30±3º)</a:t>
                </a:r>
                <a:endParaRPr lang="zh-CN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0" name="矩形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3428" y="3728321"/>
                <a:ext cx="3549605" cy="2161169"/>
              </a:xfrm>
              <a:prstGeom prst="rect">
                <a:avLst/>
              </a:prstGeom>
              <a:blipFill rotWithShape="0">
                <a:blip r:embed="rId9"/>
                <a:stretch>
                  <a:fillRect l="-2393" b="-1124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文本框 20"/>
          <p:cNvSpPr txBox="1"/>
          <p:nvPr/>
        </p:nvSpPr>
        <p:spPr>
          <a:xfrm>
            <a:off x="1201003" y="468000"/>
            <a:ext cx="57329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kern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Sn/Si(111</a:t>
            </a:r>
            <a:r>
              <a:rPr lang="en-US" altLang="zh-CN" sz="2800" kern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altLang="zh-CN" sz="2800" kern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System </a:t>
            </a:r>
            <a:endParaRPr lang="zh-CN" altLang="en-US" sz="2800" ker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矩形 13"/>
          <p:cNvSpPr/>
          <p:nvPr/>
        </p:nvSpPr>
        <p:spPr bwMode="auto">
          <a:xfrm>
            <a:off x="2370036" y="5490459"/>
            <a:ext cx="341376" cy="178879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cxnSp>
        <p:nvCxnSpPr>
          <p:cNvPr id="23" name="直接箭头连接符 22"/>
          <p:cNvCxnSpPr/>
          <p:nvPr/>
        </p:nvCxnSpPr>
        <p:spPr bwMode="auto">
          <a:xfrm flipV="1">
            <a:off x="2482546" y="5203824"/>
            <a:ext cx="888535" cy="273508"/>
          </a:xfrm>
          <a:prstGeom prst="straightConnector1">
            <a:avLst/>
          </a:prstGeom>
          <a:solidFill>
            <a:schemeClr val="bg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7" name="矩形 26"/>
          <p:cNvSpPr/>
          <p:nvPr/>
        </p:nvSpPr>
        <p:spPr>
          <a:xfrm>
            <a:off x="6219135" y="6088961"/>
            <a:ext cx="26096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Ichikawa, </a:t>
            </a:r>
            <a:r>
              <a:rPr lang="en-US" altLang="zh-CN" sz="1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T. </a:t>
            </a:r>
            <a:r>
              <a:rPr lang="en-US" altLang="zh-CN" sz="1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Surface Science</a:t>
            </a:r>
            <a:r>
              <a:rPr lang="en-US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140</a:t>
            </a:r>
            <a:r>
              <a:rPr lang="en-US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37-63 (</a:t>
            </a:r>
            <a:r>
              <a:rPr lang="en-US" altLang="zh-CN" sz="1000">
                <a:latin typeface="Times New Roman" panose="02020603050405020304" pitchFamily="18" charset="0"/>
                <a:cs typeface="Times New Roman" panose="02020603050405020304" pitchFamily="18" charset="0"/>
              </a:rPr>
              <a:t>1984</a:t>
            </a:r>
            <a:r>
              <a:rPr lang="en-US" altLang="zh-CN" sz="1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altLang="zh-C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1874380" y="1251967"/>
            <a:ext cx="613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Sn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9" name="直接箭头连接符 38"/>
          <p:cNvCxnSpPr/>
          <p:nvPr/>
        </p:nvCxnSpPr>
        <p:spPr bwMode="auto">
          <a:xfrm>
            <a:off x="1874380" y="1600445"/>
            <a:ext cx="504000" cy="0"/>
          </a:xfrm>
          <a:prstGeom prst="straightConnector1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" name="矩形 9"/>
          <p:cNvSpPr/>
          <p:nvPr/>
        </p:nvSpPr>
        <p:spPr>
          <a:xfrm>
            <a:off x="5339415" y="3162558"/>
            <a:ext cx="2900153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 smtClean="0">
                <a:solidFill>
                  <a:srgbClr val="FF0000"/>
                </a:solidFill>
                <a:latin typeface="+mj-lt"/>
                <a:cs typeface="Times New Roman" panose="02020603050405020304" pitchFamily="18" charset="0"/>
              </a:rPr>
              <a:t>Our new results</a:t>
            </a:r>
            <a:endParaRPr lang="zh-CN" altLang="en-US" sz="2800" b="1" dirty="0">
              <a:solidFill>
                <a:srgbClr val="FF0000"/>
              </a:solidFill>
              <a:latin typeface="+mj-lt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4730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4"/>
          <a:srcRect t="37969" r="58419" b="15382"/>
          <a:stretch/>
        </p:blipFill>
        <p:spPr>
          <a:xfrm>
            <a:off x="1799450" y="4607662"/>
            <a:ext cx="1435899" cy="107275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5648697" y="6288164"/>
            <a:ext cx="333708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Ming, F. </a:t>
            </a:r>
            <a:r>
              <a:rPr lang="en-US" altLang="zh-CN" sz="12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F. </a:t>
            </a:r>
            <a:r>
              <a:rPr lang="en-US" altLang="zh-CN" sz="1200" i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et.al. Physical </a:t>
            </a:r>
            <a:r>
              <a:rPr lang="en-US" altLang="zh-CN" sz="1200" i="1">
                <a:latin typeface="Times New Roman" panose="02020603050405020304" pitchFamily="18" charset="0"/>
                <a:cs typeface="Times New Roman" panose="02020603050405020304" pitchFamily="18" charset="0"/>
              </a:rPr>
              <a:t>Review B</a:t>
            </a:r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200" b="1">
                <a:latin typeface="Times New Roman" panose="02020603050405020304" pitchFamily="18" charset="0"/>
                <a:cs typeface="Times New Roman" panose="02020603050405020304" pitchFamily="18" charset="0"/>
              </a:rPr>
              <a:t>97</a:t>
            </a:r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, 11 (2018</a:t>
            </a:r>
            <a:r>
              <a:rPr lang="en-US" altLang="zh-CN" sz="12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  <a:endParaRPr lang="en-US" altLang="zh-CN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247" y="2040112"/>
            <a:ext cx="2154907" cy="2160000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250825" y="1320777"/>
            <a:ext cx="84841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Depositing 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~ 1/3 ML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Sn on Si(111)-7x7, and then anneal at ~700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℃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378950" y="4293920"/>
            <a:ext cx="37863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Atomic-resolution STM image 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791686" y="6088821"/>
            <a:ext cx="710531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Nogami, J</a:t>
            </a:r>
            <a:r>
              <a:rPr lang="en-US" altLang="zh-CN" sz="12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altLang="zh-CN" sz="1200" i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et al</a:t>
            </a:r>
            <a:r>
              <a:rPr lang="en-US" altLang="zh-CN" sz="12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altLang="zh-CN" sz="1200" i="1">
                <a:latin typeface="Times New Roman" panose="02020603050405020304" pitchFamily="18" charset="0"/>
                <a:cs typeface="Times New Roman" panose="02020603050405020304" pitchFamily="18" charset="0"/>
              </a:rPr>
              <a:t>Journal of Vacuum Science &amp; Technology A: Vacuum, Surfaces, and Films</a:t>
            </a:r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200" b="1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, 1919-1921 (1989).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CB368-22C9-4D43-85E7-199003F28447}" type="slidenum">
              <a:rPr lang="zh-CN" altLang="en-US" smtClean="0"/>
              <a:pPr/>
              <a:t>5</a:t>
            </a:fld>
            <a:endParaRPr lang="zh-CN" altLang="en-US"/>
          </a:p>
        </p:txBody>
      </p:sp>
      <p:grpSp>
        <p:nvGrpSpPr>
          <p:cNvPr id="9" name="组合 8"/>
          <p:cNvGrpSpPr>
            <a:grpSpLocks noChangeAspect="1"/>
          </p:cNvGrpSpPr>
          <p:nvPr/>
        </p:nvGrpSpPr>
        <p:grpSpPr>
          <a:xfrm>
            <a:off x="3096875" y="2047587"/>
            <a:ext cx="2154904" cy="2160000"/>
            <a:chOff x="2954240" y="2228975"/>
            <a:chExt cx="2334479" cy="2340000"/>
          </a:xfrm>
        </p:grpSpPr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954240" y="2228975"/>
              <a:ext cx="2334479" cy="2340000"/>
            </a:xfrm>
            <a:prstGeom prst="rect">
              <a:avLst/>
            </a:prstGeom>
          </p:spPr>
        </p:pic>
        <p:sp>
          <p:nvSpPr>
            <p:cNvPr id="7" name="菱形 6"/>
            <p:cNvSpPr>
              <a:spLocks/>
            </p:cNvSpPr>
            <p:nvPr/>
          </p:nvSpPr>
          <p:spPr bwMode="auto">
            <a:xfrm rot="18760830">
              <a:off x="3399542" y="2886302"/>
              <a:ext cx="442833" cy="247612"/>
            </a:xfrm>
            <a:prstGeom prst="diamond">
              <a:avLst/>
            </a:prstGeom>
            <a:noFill/>
            <a:ln w="28575" cap="flat" cmpd="sng" algn="ctr">
              <a:solidFill>
                <a:srgbClr val="7030A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/>
              <p:cNvSpPr/>
              <p:nvPr/>
            </p:nvSpPr>
            <p:spPr>
              <a:xfrm>
                <a:off x="1135200" y="468000"/>
                <a:ext cx="4995727" cy="4964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240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Sn/Si(111) - </a:t>
                </a:r>
                <a:r>
                  <a:rPr lang="en-US" altLang="zh-CN" sz="24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rad>
                    <m:r>
                      <a:rPr lang="en-US" altLang="zh-CN" sz="2400" i="1">
                        <a:latin typeface="Cambria Math" panose="02040503050406030204" pitchFamily="18" charset="0"/>
                      </a:rPr>
                      <m:t>×</m:t>
                    </m:r>
                    <m:rad>
                      <m:radPr>
                        <m:degHide m:val="on"/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rad>
                  </m:oMath>
                </a14:m>
                <a:r>
                  <a:rPr lang="en-US" altLang="zh-CN" sz="24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</a:t>
                </a:r>
                <a:r>
                  <a:rPr lang="en-US" altLang="zh-CN" sz="240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Reconstruction</a:t>
                </a:r>
                <a:endPara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5200" y="468000"/>
                <a:ext cx="4995727" cy="496483"/>
              </a:xfrm>
              <a:prstGeom prst="rect">
                <a:avLst/>
              </a:prstGeom>
              <a:blipFill rotWithShape="0">
                <a:blip r:embed="rId7"/>
                <a:stretch>
                  <a:fillRect l="-1829" t="-2469" r="-854" b="-283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5" name="对象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48693055"/>
              </p:ext>
            </p:extLst>
          </p:nvPr>
        </p:nvGraphicFramePr>
        <p:xfrm>
          <a:off x="3063732" y="4158204"/>
          <a:ext cx="2587621" cy="198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98" name="Graph" r:id="rId8" imgW="3924300" imgH="2997200" progId="Origin50.Graph">
                  <p:embed/>
                </p:oleObj>
              </mc:Choice>
              <mc:Fallback>
                <p:oleObj name="Graph" r:id="rId8" imgW="3924300" imgH="2997200" progId="Origin50.Graph">
                  <p:embed/>
                  <p:pic>
                    <p:nvPicPr>
                      <p:cNvPr id="0" name="Picture 14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63732" y="4158204"/>
                        <a:ext cx="2587621" cy="1980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6" name="图片 25"/>
          <p:cNvPicPr>
            <a:picLocks noChangeAspect="1"/>
          </p:cNvPicPr>
          <p:nvPr/>
        </p:nvPicPr>
        <p:blipFill rotWithShape="1">
          <a:blip r:embed="rId4"/>
          <a:srcRect r="58419" b="65162"/>
          <a:stretch/>
        </p:blipFill>
        <p:spPr>
          <a:xfrm>
            <a:off x="358617" y="4599329"/>
            <a:ext cx="1435899" cy="801143"/>
          </a:xfrm>
          <a:prstGeom prst="rect">
            <a:avLst/>
          </a:prstGeom>
        </p:spPr>
      </p:pic>
      <p:sp>
        <p:nvSpPr>
          <p:cNvPr id="27" name="矩形 26"/>
          <p:cNvSpPr/>
          <p:nvPr/>
        </p:nvSpPr>
        <p:spPr>
          <a:xfrm>
            <a:off x="5740607" y="6515322"/>
            <a:ext cx="325115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Hirahara, T.</a:t>
            </a:r>
            <a:r>
              <a:rPr lang="en-US" altLang="zh-CN" sz="1200" i="1">
                <a:latin typeface="Times New Roman" panose="02020603050405020304" pitchFamily="18" charset="0"/>
                <a:cs typeface="Times New Roman" panose="02020603050405020304" pitchFamily="18" charset="0"/>
              </a:rPr>
              <a:t> et al.</a:t>
            </a:r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200" i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Physical </a:t>
            </a:r>
            <a:r>
              <a:rPr lang="en-US" altLang="zh-CN" sz="1200" i="1">
                <a:latin typeface="Times New Roman" panose="02020603050405020304" pitchFamily="18" charset="0"/>
                <a:cs typeface="Times New Roman" panose="02020603050405020304" pitchFamily="18" charset="0"/>
              </a:rPr>
              <a:t>Review B</a:t>
            </a:r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200" b="1">
                <a:latin typeface="Times New Roman" panose="02020603050405020304" pitchFamily="18" charset="0"/>
                <a:cs typeface="Times New Roman" panose="02020603050405020304" pitchFamily="18" charset="0"/>
              </a:rPr>
              <a:t>80</a:t>
            </a:r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,  (2009).</a:t>
            </a:r>
          </a:p>
        </p:txBody>
      </p:sp>
      <p:grpSp>
        <p:nvGrpSpPr>
          <p:cNvPr id="11" name="组合 10"/>
          <p:cNvGrpSpPr/>
          <p:nvPr/>
        </p:nvGrpSpPr>
        <p:grpSpPr>
          <a:xfrm>
            <a:off x="5902600" y="2017051"/>
            <a:ext cx="2994406" cy="3253811"/>
            <a:chOff x="6011189" y="2040112"/>
            <a:chExt cx="2723823" cy="2959788"/>
          </a:xfrm>
        </p:grpSpPr>
        <p:sp>
          <p:nvSpPr>
            <p:cNvPr id="10" name="矩形 9"/>
            <p:cNvSpPr/>
            <p:nvPr/>
          </p:nvSpPr>
          <p:spPr bwMode="auto">
            <a:xfrm>
              <a:off x="6011189" y="2040112"/>
              <a:ext cx="2723823" cy="2959788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</a:endParaRPr>
            </a:p>
          </p:txBody>
        </p:sp>
        <p:pic>
          <p:nvPicPr>
            <p:cNvPr id="20" name="图片 19"/>
            <p:cNvPicPr>
              <a:picLocks noChangeAspect="1"/>
            </p:cNvPicPr>
            <p:nvPr/>
          </p:nvPicPr>
          <p:blipFill rotWithShape="1">
            <a:blip r:embed="rId10"/>
            <a:srcRect l="4201" r="4692"/>
            <a:stretch/>
          </p:blipFill>
          <p:spPr>
            <a:xfrm>
              <a:off x="6062597" y="2499454"/>
              <a:ext cx="2505206" cy="2029369"/>
            </a:xfrm>
            <a:prstGeom prst="rect">
              <a:avLst/>
            </a:prstGeom>
          </p:spPr>
        </p:pic>
        <p:sp>
          <p:nvSpPr>
            <p:cNvPr id="22" name="矩形 21"/>
            <p:cNvSpPr/>
            <p:nvPr/>
          </p:nvSpPr>
          <p:spPr>
            <a:xfrm>
              <a:off x="6157042" y="2224661"/>
              <a:ext cx="2477691" cy="33595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two separate measurements</a:t>
              </a:r>
            </a:p>
          </p:txBody>
        </p:sp>
        <p:cxnSp>
          <p:nvCxnSpPr>
            <p:cNvPr id="23" name="直接箭头连接符 22"/>
            <p:cNvCxnSpPr/>
            <p:nvPr/>
          </p:nvCxnSpPr>
          <p:spPr bwMode="auto">
            <a:xfrm flipV="1">
              <a:off x="6679693" y="2612975"/>
              <a:ext cx="0" cy="1385791"/>
            </a:xfrm>
            <a:prstGeom prst="straightConnector1">
              <a:avLst/>
            </a:prstGeom>
            <a:solidFill>
              <a:schemeClr val="bg1"/>
            </a:solidFill>
            <a:ln w="9525" cap="flat" cmpd="sng" algn="ctr">
              <a:solidFill>
                <a:srgbClr val="008000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直接箭头连接符 23"/>
            <p:cNvCxnSpPr/>
            <p:nvPr/>
          </p:nvCxnSpPr>
          <p:spPr bwMode="auto">
            <a:xfrm flipH="1" flipV="1">
              <a:off x="6679693" y="2612975"/>
              <a:ext cx="194192" cy="1397365"/>
            </a:xfrm>
            <a:prstGeom prst="straightConnector1">
              <a:avLst/>
            </a:prstGeom>
            <a:solidFill>
              <a:schemeClr val="bg1"/>
            </a:solidFill>
            <a:ln w="9525" cap="flat" cmpd="sng" algn="ctr">
              <a:solidFill>
                <a:srgbClr val="008000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8" name="矩形 7"/>
            <p:cNvSpPr/>
            <p:nvPr/>
          </p:nvSpPr>
          <p:spPr>
            <a:xfrm rot="10800000" flipV="1">
              <a:off x="6681787" y="4473323"/>
              <a:ext cx="169152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From reference</a:t>
              </a:r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93800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2416"/>
    </mc:Choice>
    <mc:Fallback xmlns="">
      <p:transition spd="slow" advTm="92416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2642575" y="4427344"/>
            <a:ext cx="3169304" cy="1338828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Double-layer structure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14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atoms per 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unit </a:t>
            </a:r>
            <a:r>
              <a:rPr lang="en-US" altLang="zh-CN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cell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Band gap: ~ </a:t>
            </a:r>
            <a:r>
              <a:rPr lang="en-US" altLang="zh-CN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0.4eV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922855" y="6192456"/>
            <a:ext cx="409784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Törnevik, </a:t>
            </a:r>
            <a:r>
              <a:rPr lang="en-US" altLang="zh-CN" sz="12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C. </a:t>
            </a:r>
            <a:r>
              <a:rPr lang="en-US" altLang="zh-CN" sz="1200" i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et al</a:t>
            </a:r>
            <a:r>
              <a:rPr lang="en-US" altLang="zh-CN" sz="12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altLang="zh-CN" sz="1200" i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Physical </a:t>
            </a:r>
            <a:r>
              <a:rPr lang="en-US" altLang="zh-CN" sz="1200" i="1">
                <a:latin typeface="Times New Roman" panose="02020603050405020304" pitchFamily="18" charset="0"/>
                <a:cs typeface="Times New Roman" panose="02020603050405020304" pitchFamily="18" charset="0"/>
              </a:rPr>
              <a:t>Review B</a:t>
            </a:r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200" b="1">
                <a:latin typeface="Times New Roman" panose="02020603050405020304" pitchFamily="18" charset="0"/>
                <a:cs typeface="Times New Roman" panose="02020603050405020304" pitchFamily="18" charset="0"/>
              </a:rPr>
              <a:t>44</a:t>
            </a:r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, 13144-13147 (1991</a:t>
            </a:r>
            <a:r>
              <a:rPr lang="en-US" altLang="zh-CN" sz="12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CN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1135200" y="468000"/>
                <a:ext cx="5335563" cy="4964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240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Sn/Si(111) - </a:t>
                </a:r>
                <a:r>
                  <a:rPr lang="en-US" altLang="zh-CN" sz="240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zh-CN" sz="2400" b="0" i="0" smtClean="0">
                        <a:latin typeface="Cambria Math" panose="02040503050406030204" pitchFamily="18" charset="0"/>
                      </a:rPr>
                      <m:t>2</m:t>
                    </m:r>
                    <m:rad>
                      <m:radPr>
                        <m:degHide m:val="on"/>
                        <m:ctrlPr>
                          <a:rPr lang="zh-CN" altLang="en-US" sz="240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rad>
                    <m:r>
                      <a:rPr lang="en-US" altLang="zh-CN" sz="2400" i="1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2</m:t>
                    </m:r>
                    <m:rad>
                      <m:radPr>
                        <m:degHide m:val="on"/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rad>
                  </m:oMath>
                </a14:m>
                <a:r>
                  <a:rPr lang="en-US" altLang="zh-CN" sz="240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</a:t>
                </a:r>
                <a:r>
                  <a:rPr lang="en-US" altLang="zh-CN" sz="24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</a:t>
                </a:r>
                <a:r>
                  <a:rPr lang="en-US" altLang="zh-CN" sz="240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econstruction</a:t>
                </a:r>
                <a:endPara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5200" y="468000"/>
                <a:ext cx="5335563" cy="496483"/>
              </a:xfrm>
              <a:prstGeom prst="rect">
                <a:avLst/>
              </a:prstGeom>
              <a:blipFill rotWithShape="0">
                <a:blip r:embed="rId5"/>
                <a:stretch>
                  <a:fillRect l="-1714" t="-2469" r="-800" b="-283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矩形 16"/>
          <p:cNvSpPr/>
          <p:nvPr/>
        </p:nvSpPr>
        <p:spPr>
          <a:xfrm>
            <a:off x="3949753" y="3693400"/>
            <a:ext cx="271228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350"/>
              <a:t>≈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文本框 13"/>
              <p:cNvSpPr txBox="1"/>
              <p:nvPr/>
            </p:nvSpPr>
            <p:spPr>
              <a:xfrm>
                <a:off x="163143" y="1191064"/>
                <a:ext cx="6901537" cy="6724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Depositing  </a:t>
                </a:r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~ 1.3 ML 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Sn on Si(111)-7x7, and then anneal </a:t>
                </a:r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at ~ 600℃</a:t>
                </a:r>
              </a:p>
              <a:p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Well 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reconstructed </a:t>
                </a:r>
                <a14:m>
                  <m:oMath xmlns:m="http://schemas.openxmlformats.org/officeDocument/2006/math"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2</m:t>
                    </m:r>
                    <m:rad>
                      <m:radPr>
                        <m:degHide m:val="on"/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rad>
                    <m:r>
                      <a:rPr lang="en-US" altLang="zh-CN" i="1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2</m:t>
                    </m:r>
                    <m:rad>
                      <m:radPr>
                        <m:degHide m:val="on"/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rad>
                  </m:oMath>
                </a14:m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phase</a:t>
                </a: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4" name="文本框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143" y="1191064"/>
                <a:ext cx="6901537" cy="672428"/>
              </a:xfrm>
              <a:prstGeom prst="rect">
                <a:avLst/>
              </a:prstGeom>
              <a:blipFill rotWithShape="0">
                <a:blip r:embed="rId6"/>
                <a:stretch>
                  <a:fillRect l="-795" t="-6306" b="-135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图片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43528" y="2005503"/>
            <a:ext cx="2154906" cy="216000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7668" y="2005503"/>
            <a:ext cx="2154907" cy="2160000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CB368-22C9-4D43-85E7-199003F28447}" type="slidenum">
              <a:rPr lang="zh-CN" altLang="en-US" smtClean="0"/>
              <a:pPr/>
              <a:t>6</a:t>
            </a:fld>
            <a:endParaRPr lang="zh-CN" altLang="en-US"/>
          </a:p>
        </p:txBody>
      </p:sp>
      <p:graphicFrame>
        <p:nvGraphicFramePr>
          <p:cNvPr id="12" name="对象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61918176"/>
              </p:ext>
            </p:extLst>
          </p:nvPr>
        </p:nvGraphicFramePr>
        <p:xfrm>
          <a:off x="250825" y="4074171"/>
          <a:ext cx="2587619" cy="198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723" name="Graph" r:id="rId9" imgW="3924300" imgH="2997200" progId="Origin50.Graph">
                  <p:embed/>
                </p:oleObj>
              </mc:Choice>
              <mc:Fallback>
                <p:oleObj name="Graph" r:id="rId9" imgW="3924300" imgH="2997200" progId="Origin50.Graph">
                  <p:embed/>
                  <p:pic>
                    <p:nvPicPr>
                      <p:cNvPr id="0" name="Picture 14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0825" y="4074171"/>
                        <a:ext cx="2587619" cy="1980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矩形 19"/>
          <p:cNvSpPr/>
          <p:nvPr/>
        </p:nvSpPr>
        <p:spPr>
          <a:xfrm>
            <a:off x="5324705" y="6427400"/>
            <a:ext cx="370944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Ming, F.</a:t>
            </a:r>
            <a:r>
              <a:rPr lang="en-US" altLang="zh-CN" sz="1200" i="1">
                <a:latin typeface="Times New Roman" panose="02020603050405020304" pitchFamily="18" charset="0"/>
                <a:cs typeface="Times New Roman" panose="02020603050405020304" pitchFamily="18" charset="0"/>
              </a:rPr>
              <a:t> et al.</a:t>
            </a:r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200" i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Nature Communications</a:t>
            </a:r>
            <a:r>
              <a:rPr lang="en-US" altLang="zh-CN" sz="12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200" b="1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, 14721 (2017</a:t>
            </a:r>
            <a:r>
              <a:rPr lang="en-US" altLang="zh-CN" sz="12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altLang="zh-CN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6655803" y="1515649"/>
            <a:ext cx="2375462" cy="4538522"/>
            <a:chOff x="6104659" y="1515649"/>
            <a:chExt cx="2375462" cy="4538522"/>
          </a:xfrm>
        </p:grpSpPr>
        <p:sp>
          <p:nvSpPr>
            <p:cNvPr id="15" name="矩形 14"/>
            <p:cNvSpPr/>
            <p:nvPr/>
          </p:nvSpPr>
          <p:spPr bwMode="auto">
            <a:xfrm>
              <a:off x="6104659" y="1515649"/>
              <a:ext cx="2375462" cy="4538522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</a:endParaRPr>
            </a:p>
          </p:txBody>
        </p:sp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328345" y="1637543"/>
              <a:ext cx="1925194" cy="2406493"/>
            </a:xfrm>
            <a:prstGeom prst="rect">
              <a:avLst/>
            </a:prstGeom>
          </p:spPr>
        </p:pic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197813" y="4165503"/>
              <a:ext cx="2055726" cy="1600669"/>
            </a:xfrm>
            <a:prstGeom prst="rect">
              <a:avLst/>
            </a:prstGeom>
          </p:spPr>
        </p:pic>
        <p:sp>
          <p:nvSpPr>
            <p:cNvPr id="18" name="矩形 17"/>
            <p:cNvSpPr/>
            <p:nvPr/>
          </p:nvSpPr>
          <p:spPr>
            <a:xfrm rot="10800000" flipV="1">
              <a:off x="6404688" y="5674781"/>
              <a:ext cx="185956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From reference</a:t>
              </a:r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511781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16"/>
    </mc:Choice>
    <mc:Fallback xmlns="">
      <p:transition spd="slow" advTm="1816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3291764" y="3835653"/>
            <a:ext cx="1975330" cy="1981360"/>
            <a:chOff x="2861768" y="3704649"/>
            <a:chExt cx="1975330" cy="1981360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61768" y="3706009"/>
              <a:ext cx="1975330" cy="1980000"/>
            </a:xfrm>
            <a:prstGeom prst="rect">
              <a:avLst/>
            </a:prstGeom>
          </p:spPr>
        </p:pic>
        <p:pic>
          <p:nvPicPr>
            <p:cNvPr id="44" name="图片 4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55712" y="3704649"/>
              <a:ext cx="1080000" cy="1080000"/>
            </a:xfrm>
            <a:prstGeom prst="rect">
              <a:avLst/>
            </a:prstGeom>
          </p:spPr>
        </p:pic>
      </p:grpSp>
      <p:sp>
        <p:nvSpPr>
          <p:cNvPr id="14" name="文本框 13"/>
          <p:cNvSpPr txBox="1"/>
          <p:nvPr/>
        </p:nvSpPr>
        <p:spPr>
          <a:xfrm>
            <a:off x="240521" y="3333594"/>
            <a:ext cx="2594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As-deposited surface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2321678" y="2166388"/>
            <a:ext cx="884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Anneal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5613741" y="3784328"/>
            <a:ext cx="2929758" cy="20313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Three new reconstructions;</a:t>
            </a:r>
          </a:p>
          <a:p>
            <a:endParaRPr lang="en-US" altLang="zh-CN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Coverage: 1.2-1.5 ML;</a:t>
            </a:r>
          </a:p>
          <a:p>
            <a:endParaRPr lang="en-US" altLang="zh-CN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new phase #1,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#2,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#3 appeared sequentially with increasing temperature 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5267094" y="1375862"/>
            <a:ext cx="693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mtClean="0"/>
              <a:t>#1</a:t>
            </a:r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8273285" y="1375862"/>
            <a:ext cx="693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mtClean="0"/>
              <a:t>#2</a:t>
            </a:r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2316870" y="3827625"/>
            <a:ext cx="693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mtClean="0"/>
              <a:t>#3</a:t>
            </a:r>
            <a:endParaRPr lang="zh-CN" altLang="en-US"/>
          </a:p>
        </p:txBody>
      </p:sp>
      <p:grpSp>
        <p:nvGrpSpPr>
          <p:cNvPr id="23" name="组合 22"/>
          <p:cNvGrpSpPr>
            <a:grpSpLocks noChangeAspect="1"/>
          </p:cNvGrpSpPr>
          <p:nvPr/>
        </p:nvGrpSpPr>
        <p:grpSpPr>
          <a:xfrm>
            <a:off x="3289429" y="1375862"/>
            <a:ext cx="1980000" cy="1980000"/>
            <a:chOff x="580766" y="758570"/>
            <a:chExt cx="5115600" cy="5115600"/>
          </a:xfrm>
        </p:grpSpPr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0766" y="758570"/>
              <a:ext cx="5115600" cy="5115600"/>
            </a:xfrm>
            <a:prstGeom prst="rect">
              <a:avLst/>
            </a:prstGeom>
          </p:spPr>
        </p:pic>
        <p:pic>
          <p:nvPicPr>
            <p:cNvPr id="25" name="图片 24"/>
            <p:cNvPicPr preferRelativeResize="0">
              <a:picLocks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900003" y="758570"/>
              <a:ext cx="2790327" cy="2790327"/>
            </a:xfrm>
            <a:prstGeom prst="rect">
              <a:avLst/>
            </a:prstGeom>
          </p:spPr>
        </p:pic>
      </p:grpSp>
      <p:pic>
        <p:nvPicPr>
          <p:cNvPr id="36" name="图片 3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1785" y="3835653"/>
            <a:ext cx="1975330" cy="1980000"/>
          </a:xfrm>
          <a:prstGeom prst="rect">
            <a:avLst/>
          </a:prstGeom>
        </p:spPr>
      </p:pic>
      <p:pic>
        <p:nvPicPr>
          <p:cNvPr id="37" name="图片 3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09662" y="3835653"/>
            <a:ext cx="1077453" cy="1080000"/>
          </a:xfrm>
          <a:prstGeom prst="rect">
            <a:avLst/>
          </a:prstGeom>
        </p:spPr>
      </p:pic>
      <p:pic>
        <p:nvPicPr>
          <p:cNvPr id="38" name="图片 3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6798" y="1353594"/>
            <a:ext cx="1975331" cy="1980000"/>
          </a:xfrm>
          <a:prstGeom prst="rect">
            <a:avLst/>
          </a:prstGeom>
        </p:spPr>
      </p:pic>
      <p:grpSp>
        <p:nvGrpSpPr>
          <p:cNvPr id="39" name="组合 38"/>
          <p:cNvGrpSpPr>
            <a:grpSpLocks noChangeAspect="1"/>
          </p:cNvGrpSpPr>
          <p:nvPr/>
        </p:nvGrpSpPr>
        <p:grpSpPr>
          <a:xfrm>
            <a:off x="6249131" y="1359121"/>
            <a:ext cx="1980000" cy="1996741"/>
            <a:chOff x="964066" y="1081834"/>
            <a:chExt cx="1757616" cy="1772477"/>
          </a:xfrm>
        </p:grpSpPr>
        <p:pic>
          <p:nvPicPr>
            <p:cNvPr id="40" name="图片 39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64066" y="1096695"/>
              <a:ext cx="1757616" cy="1757616"/>
            </a:xfrm>
            <a:prstGeom prst="rect">
              <a:avLst/>
            </a:prstGeom>
          </p:spPr>
        </p:pic>
        <p:pic>
          <p:nvPicPr>
            <p:cNvPr id="41" name="图片 40"/>
            <p:cNvPicPr preferRelativeResize="0">
              <a:picLocks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762981" y="1081834"/>
              <a:ext cx="958700" cy="958700"/>
            </a:xfrm>
            <a:prstGeom prst="rect">
              <a:avLst/>
            </a:prstGeom>
          </p:spPr>
        </p:pic>
      </p:grp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CB368-22C9-4D43-85E7-199003F28447}" type="slidenum">
              <a:rPr lang="zh-CN" altLang="en-US" smtClean="0"/>
              <a:pPr/>
              <a:t>7</a:t>
            </a:fld>
            <a:endParaRPr lang="zh-CN" altLang="en-US"/>
          </a:p>
        </p:txBody>
      </p:sp>
      <p:sp>
        <p:nvSpPr>
          <p:cNvPr id="26" name="文本框 25"/>
          <p:cNvSpPr txBox="1"/>
          <p:nvPr/>
        </p:nvSpPr>
        <p:spPr>
          <a:xfrm>
            <a:off x="947738" y="468000"/>
            <a:ext cx="54378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Structural Evolution of Three New Phases </a:t>
            </a:r>
            <a:endParaRPr lang="zh-CN" alt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5372550" y="2166388"/>
            <a:ext cx="884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Anneal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2316870" y="4566289"/>
            <a:ext cx="884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Anneal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" name="直接箭头连接符 3"/>
          <p:cNvCxnSpPr/>
          <p:nvPr/>
        </p:nvCxnSpPr>
        <p:spPr bwMode="auto">
          <a:xfrm>
            <a:off x="2362200" y="2535720"/>
            <a:ext cx="762649" cy="0"/>
          </a:xfrm>
          <a:prstGeom prst="straightConnector1">
            <a:avLst/>
          </a:prstGeom>
          <a:solidFill>
            <a:schemeClr val="bg1"/>
          </a:solidFill>
          <a:ln w="28575" cap="flat" cmpd="sng" algn="ctr">
            <a:solidFill>
              <a:srgbClr val="7030A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9" name="直接箭头连接符 28"/>
          <p:cNvCxnSpPr/>
          <p:nvPr/>
        </p:nvCxnSpPr>
        <p:spPr bwMode="auto">
          <a:xfrm>
            <a:off x="5402845" y="2532240"/>
            <a:ext cx="762649" cy="0"/>
          </a:xfrm>
          <a:prstGeom prst="straightConnector1">
            <a:avLst/>
          </a:prstGeom>
          <a:solidFill>
            <a:schemeClr val="bg1"/>
          </a:solidFill>
          <a:ln w="28575" cap="flat" cmpd="sng" algn="ctr">
            <a:solidFill>
              <a:srgbClr val="7030A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" name="直接箭头连接符 30"/>
          <p:cNvCxnSpPr/>
          <p:nvPr/>
        </p:nvCxnSpPr>
        <p:spPr bwMode="auto">
          <a:xfrm>
            <a:off x="2363109" y="4930893"/>
            <a:ext cx="762649" cy="0"/>
          </a:xfrm>
          <a:prstGeom prst="straightConnector1">
            <a:avLst/>
          </a:prstGeom>
          <a:solidFill>
            <a:schemeClr val="bg1"/>
          </a:solidFill>
          <a:ln w="28575" cap="flat" cmpd="sng" algn="ctr">
            <a:solidFill>
              <a:srgbClr val="7030A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787279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982"/>
    </mc:Choice>
    <mc:Fallback xmlns="">
      <p:transition spd="slow" advTm="34982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CB368-22C9-4D43-85E7-199003F28447}" type="slidenum">
              <a:rPr lang="zh-CN" altLang="en-US" smtClean="0"/>
              <a:pPr/>
              <a:t>8</a:t>
            </a:fld>
            <a:endParaRPr lang="zh-CN" altLang="en-US"/>
          </a:p>
        </p:txBody>
      </p:sp>
      <p:pic>
        <p:nvPicPr>
          <p:cNvPr id="3" name="图片 2"/>
          <p:cNvPicPr preferRelativeResize="0"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714" y="2009832"/>
            <a:ext cx="2520761" cy="2520000"/>
          </a:xfrm>
          <a:prstGeom prst="rect">
            <a:avLst/>
          </a:prstGeom>
        </p:spPr>
      </p:pic>
      <p:sp>
        <p:nvSpPr>
          <p:cNvPr id="4" name="文本框 30"/>
          <p:cNvSpPr txBox="1"/>
          <p:nvPr/>
        </p:nvSpPr>
        <p:spPr>
          <a:xfrm>
            <a:off x="1061788" y="468000"/>
            <a:ext cx="59874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Three Different Domains of the New Phase #2   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3331648" y="2016488"/>
            <a:ext cx="2520000" cy="2520000"/>
            <a:chOff x="3564399" y="2049738"/>
            <a:chExt cx="2334481" cy="2340000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64399" y="2049738"/>
              <a:ext cx="2334481" cy="2340000"/>
            </a:xfrm>
            <a:prstGeom prst="rect">
              <a:avLst/>
            </a:prstGeom>
          </p:spPr>
        </p:pic>
        <p:sp>
          <p:nvSpPr>
            <p:cNvPr id="6" name="文本框 25"/>
            <p:cNvSpPr txBox="1"/>
            <p:nvPr/>
          </p:nvSpPr>
          <p:spPr>
            <a:xfrm>
              <a:off x="3834850" y="3306070"/>
              <a:ext cx="3472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>
                  <a:solidFill>
                    <a:srgbClr val="FF00FF"/>
                  </a:solidFill>
                </a:rPr>
                <a:t>1</a:t>
              </a:r>
              <a:endParaRPr lang="zh-CN" altLang="en-US" b="1">
                <a:solidFill>
                  <a:srgbClr val="FF00FF"/>
                </a:solidFill>
              </a:endParaRPr>
            </a:p>
          </p:txBody>
        </p:sp>
        <p:sp>
          <p:nvSpPr>
            <p:cNvPr id="7" name="文本框 26"/>
            <p:cNvSpPr txBox="1"/>
            <p:nvPr/>
          </p:nvSpPr>
          <p:spPr>
            <a:xfrm>
              <a:off x="4487850" y="3583055"/>
              <a:ext cx="347237" cy="3429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solidFill>
                    <a:srgbClr val="92D050"/>
                  </a:solidFill>
                </a:rPr>
                <a:t>2</a:t>
              </a:r>
              <a:endParaRPr lang="zh-CN" altLang="en-US" b="1" dirty="0">
                <a:solidFill>
                  <a:srgbClr val="92D050"/>
                </a:solidFill>
              </a:endParaRPr>
            </a:p>
          </p:txBody>
        </p:sp>
        <p:sp>
          <p:nvSpPr>
            <p:cNvPr id="8" name="文本框 27"/>
            <p:cNvSpPr txBox="1"/>
            <p:nvPr/>
          </p:nvSpPr>
          <p:spPr>
            <a:xfrm>
              <a:off x="4487850" y="2461431"/>
              <a:ext cx="3472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>
                  <a:solidFill>
                    <a:srgbClr val="FFC000"/>
                  </a:solidFill>
                </a:rPr>
                <a:t>3</a:t>
              </a:r>
              <a:endParaRPr lang="zh-CN" altLang="en-US" b="1">
                <a:solidFill>
                  <a:srgbClr val="FFC000"/>
                </a:solidFill>
              </a:endParaRPr>
            </a:p>
          </p:txBody>
        </p:sp>
      </p:grpSp>
      <p:grpSp>
        <p:nvGrpSpPr>
          <p:cNvPr id="16" name="组合 15"/>
          <p:cNvGrpSpPr>
            <a:grpSpLocks noChangeAspect="1"/>
          </p:cNvGrpSpPr>
          <p:nvPr/>
        </p:nvGrpSpPr>
        <p:grpSpPr>
          <a:xfrm>
            <a:off x="6191217" y="2022211"/>
            <a:ext cx="2541633" cy="2520000"/>
            <a:chOff x="6656732" y="2221712"/>
            <a:chExt cx="2178543" cy="2160000"/>
          </a:xfrm>
        </p:grpSpPr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56732" y="2221712"/>
              <a:ext cx="2178543" cy="2160000"/>
            </a:xfrm>
            <a:prstGeom prst="rect">
              <a:avLst/>
            </a:prstGeom>
          </p:spPr>
        </p:pic>
        <p:sp>
          <p:nvSpPr>
            <p:cNvPr id="10" name="椭圆 9"/>
            <p:cNvSpPr>
              <a:spLocks noChangeAspect="1"/>
            </p:cNvSpPr>
            <p:nvPr/>
          </p:nvSpPr>
          <p:spPr bwMode="auto">
            <a:xfrm>
              <a:off x="8129279" y="3271074"/>
              <a:ext cx="243642" cy="252000"/>
            </a:xfrm>
            <a:prstGeom prst="ellipse">
              <a:avLst/>
            </a:prstGeom>
            <a:noFill/>
            <a:ln w="28575" cap="flat" cmpd="sng" algn="ctr">
              <a:solidFill>
                <a:srgbClr val="FF00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11" name="椭圆 10"/>
            <p:cNvSpPr>
              <a:spLocks noChangeAspect="1"/>
            </p:cNvSpPr>
            <p:nvPr/>
          </p:nvSpPr>
          <p:spPr bwMode="auto">
            <a:xfrm>
              <a:off x="7097057" y="3005893"/>
              <a:ext cx="243642" cy="252000"/>
            </a:xfrm>
            <a:prstGeom prst="ellipse">
              <a:avLst/>
            </a:prstGeom>
            <a:noFill/>
            <a:ln w="28575" cap="flat" cmpd="sng" algn="ctr">
              <a:solidFill>
                <a:srgbClr val="FF00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12" name="椭圆 11"/>
            <p:cNvSpPr>
              <a:spLocks noChangeAspect="1"/>
            </p:cNvSpPr>
            <p:nvPr/>
          </p:nvSpPr>
          <p:spPr bwMode="auto">
            <a:xfrm>
              <a:off x="7224054" y="3629892"/>
              <a:ext cx="243642" cy="252000"/>
            </a:xfrm>
            <a:prstGeom prst="ellipse">
              <a:avLst/>
            </a:prstGeom>
            <a:noFill/>
            <a:ln w="28575" cap="flat" cmpd="sng" algn="ctr">
              <a:solidFill>
                <a:srgbClr val="FF8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13" name="椭圆 12"/>
            <p:cNvSpPr>
              <a:spLocks noChangeAspect="1"/>
            </p:cNvSpPr>
            <p:nvPr/>
          </p:nvSpPr>
          <p:spPr bwMode="auto">
            <a:xfrm>
              <a:off x="7995883" y="2649231"/>
              <a:ext cx="243642" cy="252000"/>
            </a:xfrm>
            <a:prstGeom prst="ellipse">
              <a:avLst/>
            </a:prstGeom>
            <a:noFill/>
            <a:ln w="28575" cap="flat" cmpd="sng" algn="ctr">
              <a:solidFill>
                <a:srgbClr val="FF8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14" name="椭圆 13"/>
            <p:cNvSpPr>
              <a:spLocks noChangeAspect="1"/>
            </p:cNvSpPr>
            <p:nvPr/>
          </p:nvSpPr>
          <p:spPr bwMode="auto">
            <a:xfrm>
              <a:off x="7766063" y="3732742"/>
              <a:ext cx="243642" cy="252000"/>
            </a:xfrm>
            <a:prstGeom prst="ellipse">
              <a:avLst/>
            </a:prstGeom>
            <a:noFill/>
            <a:ln w="28575" cap="flat" cmpd="sng" algn="ctr">
              <a:solidFill>
                <a:srgbClr val="92D05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 smtClean="0">
                <a:ln>
                  <a:noFill/>
                </a:ln>
                <a:solidFill>
                  <a:srgbClr val="92D050"/>
                </a:solidFill>
                <a:effectLst/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15" name="椭圆 14"/>
            <p:cNvSpPr>
              <a:spLocks noChangeAspect="1"/>
            </p:cNvSpPr>
            <p:nvPr/>
          </p:nvSpPr>
          <p:spPr bwMode="auto">
            <a:xfrm>
              <a:off x="7450274" y="2534806"/>
              <a:ext cx="243642" cy="252000"/>
            </a:xfrm>
            <a:prstGeom prst="ellipse">
              <a:avLst/>
            </a:prstGeom>
            <a:noFill/>
            <a:ln w="28575" cap="flat" cmpd="sng" algn="ctr">
              <a:solidFill>
                <a:srgbClr val="92D05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 smtClean="0">
                <a:ln>
                  <a:noFill/>
                </a:ln>
                <a:solidFill>
                  <a:srgbClr val="92D050"/>
                </a:solidFill>
                <a:effectLst/>
                <a:latin typeface="Times New Roman" pitchFamily="18" charset="0"/>
                <a:ea typeface="宋体" pitchFamily="2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403225" y="1606469"/>
            <a:ext cx="1975331" cy="1980000"/>
            <a:chOff x="2189292" y="1023165"/>
            <a:chExt cx="1975331" cy="1980000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89293" y="1023165"/>
              <a:ext cx="1975330" cy="1980000"/>
            </a:xfrm>
            <a:prstGeom prst="rect">
              <a:avLst/>
            </a:prstGeom>
          </p:spPr>
        </p:pic>
        <p:sp>
          <p:nvSpPr>
            <p:cNvPr id="24" name="矩形 23"/>
            <p:cNvSpPr/>
            <p:nvPr/>
          </p:nvSpPr>
          <p:spPr>
            <a:xfrm>
              <a:off x="2189292" y="1028182"/>
              <a:ext cx="468000" cy="3077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wrap="square">
              <a:spAutoFit/>
            </a:bodyPr>
            <a:lstStyle/>
            <a:p>
              <a:r>
                <a:rPr lang="en-US" altLang="zh-CN" sz="1400" dirty="0" smtClean="0">
                  <a:solidFill>
                    <a:srgbClr val="002060"/>
                  </a:solidFill>
                </a:rPr>
                <a:t>-2V </a:t>
              </a:r>
              <a:endParaRPr lang="zh-CN" altLang="en-US" sz="4000">
                <a:solidFill>
                  <a:srgbClr val="002060"/>
                </a:solidFill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2537749" y="1622916"/>
            <a:ext cx="1975330" cy="1980000"/>
            <a:chOff x="4587922" y="1039612"/>
            <a:chExt cx="1975330" cy="1980000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87922" y="1039612"/>
              <a:ext cx="1975330" cy="1980000"/>
            </a:xfrm>
            <a:prstGeom prst="rect">
              <a:avLst/>
            </a:prstGeom>
          </p:spPr>
        </p:pic>
        <p:sp>
          <p:nvSpPr>
            <p:cNvPr id="25" name="矩形 24"/>
            <p:cNvSpPr/>
            <p:nvPr/>
          </p:nvSpPr>
          <p:spPr>
            <a:xfrm>
              <a:off x="4590254" y="1039612"/>
              <a:ext cx="468000" cy="3077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wrap="square">
              <a:spAutoFit/>
            </a:bodyPr>
            <a:lstStyle/>
            <a:p>
              <a:r>
                <a:rPr lang="en-US" altLang="zh-CN" sz="1400" dirty="0" smtClean="0">
                  <a:solidFill>
                    <a:srgbClr val="002060"/>
                  </a:solidFill>
                </a:rPr>
                <a:t>-4V </a:t>
              </a:r>
              <a:endParaRPr lang="zh-CN" altLang="en-US" sz="4000">
                <a:solidFill>
                  <a:srgbClr val="002060"/>
                </a:solidFill>
              </a:endParaRPr>
            </a:p>
          </p:txBody>
        </p:sp>
      </p:grpSp>
      <p:grpSp>
        <p:nvGrpSpPr>
          <p:cNvPr id="8" name="组合 9"/>
          <p:cNvGrpSpPr/>
          <p:nvPr/>
        </p:nvGrpSpPr>
        <p:grpSpPr>
          <a:xfrm>
            <a:off x="4672272" y="1606469"/>
            <a:ext cx="1975330" cy="1980000"/>
            <a:chOff x="6907958" y="1092082"/>
            <a:chExt cx="1975330" cy="1980000"/>
          </a:xfrm>
        </p:grpSpPr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907958" y="1092082"/>
              <a:ext cx="1975330" cy="1980000"/>
            </a:xfrm>
            <a:prstGeom prst="rect">
              <a:avLst/>
            </a:prstGeom>
          </p:spPr>
        </p:pic>
        <p:sp>
          <p:nvSpPr>
            <p:cNvPr id="26" name="矩形 25"/>
            <p:cNvSpPr/>
            <p:nvPr/>
          </p:nvSpPr>
          <p:spPr>
            <a:xfrm>
              <a:off x="6910951" y="1092082"/>
              <a:ext cx="608048" cy="3077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wrap="square">
              <a:spAutoFit/>
            </a:bodyPr>
            <a:lstStyle/>
            <a:p>
              <a:r>
                <a:rPr lang="en-US" altLang="zh-CN" sz="1400" smtClean="0">
                  <a:solidFill>
                    <a:srgbClr val="002060"/>
                  </a:solidFill>
                </a:rPr>
                <a:t>+3V </a:t>
              </a:r>
              <a:endParaRPr lang="zh-CN" altLang="en-US" sz="4000">
                <a:solidFill>
                  <a:srgbClr val="002060"/>
                </a:solidFill>
              </a:endParaRPr>
            </a:p>
          </p:txBody>
        </p:sp>
      </p:grpSp>
      <p:grpSp>
        <p:nvGrpSpPr>
          <p:cNvPr id="10" name="组合 13"/>
          <p:cNvGrpSpPr/>
          <p:nvPr/>
        </p:nvGrpSpPr>
        <p:grpSpPr>
          <a:xfrm>
            <a:off x="6790644" y="1587089"/>
            <a:ext cx="1975330" cy="1999380"/>
            <a:chOff x="96781" y="3395401"/>
            <a:chExt cx="1975330" cy="1999380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6781" y="3414781"/>
              <a:ext cx="1975330" cy="1980000"/>
            </a:xfrm>
            <a:prstGeom prst="rect">
              <a:avLst/>
            </a:prstGeom>
          </p:spPr>
        </p:pic>
        <p:sp>
          <p:nvSpPr>
            <p:cNvPr id="27" name="矩形 26"/>
            <p:cNvSpPr/>
            <p:nvPr/>
          </p:nvSpPr>
          <p:spPr>
            <a:xfrm>
              <a:off x="96781" y="3395401"/>
              <a:ext cx="549956" cy="3077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wrap="square">
              <a:spAutoFit/>
            </a:bodyPr>
            <a:lstStyle/>
            <a:p>
              <a:r>
                <a:rPr lang="en-US" altLang="zh-CN" sz="1400" smtClean="0">
                  <a:solidFill>
                    <a:srgbClr val="002060"/>
                  </a:solidFill>
                </a:rPr>
                <a:t>+4V </a:t>
              </a:r>
              <a:endParaRPr lang="zh-CN" altLang="en-US" sz="4000">
                <a:solidFill>
                  <a:srgbClr val="002060"/>
                </a:solidFill>
              </a:endParaRPr>
            </a:p>
          </p:txBody>
        </p:sp>
      </p:grpSp>
      <p:grpSp>
        <p:nvGrpSpPr>
          <p:cNvPr id="11" name="组合 12"/>
          <p:cNvGrpSpPr/>
          <p:nvPr/>
        </p:nvGrpSpPr>
        <p:grpSpPr>
          <a:xfrm>
            <a:off x="403224" y="3729820"/>
            <a:ext cx="1975332" cy="1984279"/>
            <a:chOff x="2385349" y="3396282"/>
            <a:chExt cx="1975332" cy="1984279"/>
          </a:xfrm>
        </p:grpSpPr>
        <p:pic>
          <p:nvPicPr>
            <p:cNvPr id="23" name="图片 2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385349" y="3400561"/>
              <a:ext cx="1975332" cy="1980000"/>
            </a:xfrm>
            <a:prstGeom prst="rect">
              <a:avLst/>
            </a:prstGeom>
          </p:spPr>
        </p:pic>
        <p:sp>
          <p:nvSpPr>
            <p:cNvPr id="28" name="矩形 27"/>
            <p:cNvSpPr/>
            <p:nvPr/>
          </p:nvSpPr>
          <p:spPr>
            <a:xfrm>
              <a:off x="2392144" y="3396282"/>
              <a:ext cx="537719" cy="3077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wrap="square">
              <a:spAutoFit/>
            </a:bodyPr>
            <a:lstStyle/>
            <a:p>
              <a:r>
                <a:rPr lang="en-US" altLang="zh-CN" sz="1400" smtClean="0">
                  <a:solidFill>
                    <a:srgbClr val="002060"/>
                  </a:solidFill>
                </a:rPr>
                <a:t>+5V </a:t>
              </a:r>
              <a:endParaRPr lang="zh-CN" altLang="en-US" sz="4000">
                <a:solidFill>
                  <a:srgbClr val="002060"/>
                </a:solidFill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2537749" y="3729820"/>
            <a:ext cx="1975330" cy="1980000"/>
            <a:chOff x="4663282" y="3470740"/>
            <a:chExt cx="1975330" cy="1980000"/>
          </a:xfrm>
        </p:grpSpPr>
        <p:pic>
          <p:nvPicPr>
            <p:cNvPr id="22" name="图片 21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663282" y="3470740"/>
              <a:ext cx="1975330" cy="1980000"/>
            </a:xfrm>
            <a:prstGeom prst="rect">
              <a:avLst/>
            </a:prstGeom>
          </p:spPr>
        </p:pic>
        <p:sp>
          <p:nvSpPr>
            <p:cNvPr id="29" name="矩形 28"/>
            <p:cNvSpPr/>
            <p:nvPr/>
          </p:nvSpPr>
          <p:spPr>
            <a:xfrm>
              <a:off x="4663596" y="3470740"/>
              <a:ext cx="628178" cy="3077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wrap="square">
              <a:spAutoFit/>
            </a:bodyPr>
            <a:lstStyle/>
            <a:p>
              <a:r>
                <a:rPr lang="en-US" altLang="zh-CN" sz="1400" smtClean="0">
                  <a:solidFill>
                    <a:srgbClr val="002060"/>
                  </a:solidFill>
                </a:rPr>
                <a:t>+6V </a:t>
              </a:r>
              <a:endParaRPr lang="zh-CN" altLang="en-US" sz="4000">
                <a:solidFill>
                  <a:srgbClr val="002060"/>
                </a:solidFill>
              </a:endParaRPr>
            </a:p>
          </p:txBody>
        </p:sp>
      </p:grpSp>
      <p:grpSp>
        <p:nvGrpSpPr>
          <p:cNvPr id="13" name="组合 10"/>
          <p:cNvGrpSpPr/>
          <p:nvPr/>
        </p:nvGrpSpPr>
        <p:grpSpPr>
          <a:xfrm>
            <a:off x="4672272" y="3729820"/>
            <a:ext cx="1975330" cy="1980000"/>
            <a:chOff x="6925672" y="3470740"/>
            <a:chExt cx="1975330" cy="1980000"/>
          </a:xfrm>
        </p:grpSpPr>
        <p:pic>
          <p:nvPicPr>
            <p:cNvPr id="21" name="图片 20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925672" y="3470740"/>
              <a:ext cx="1975330" cy="1980000"/>
            </a:xfrm>
            <a:prstGeom prst="rect">
              <a:avLst/>
            </a:prstGeom>
          </p:spPr>
        </p:pic>
        <p:sp>
          <p:nvSpPr>
            <p:cNvPr id="30" name="矩形 29"/>
            <p:cNvSpPr/>
            <p:nvPr/>
          </p:nvSpPr>
          <p:spPr>
            <a:xfrm>
              <a:off x="6926970" y="3473147"/>
              <a:ext cx="520729" cy="3077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wrap="square">
              <a:spAutoFit/>
            </a:bodyPr>
            <a:lstStyle/>
            <a:p>
              <a:r>
                <a:rPr lang="en-US" altLang="zh-CN" sz="1400" smtClean="0">
                  <a:solidFill>
                    <a:srgbClr val="002060"/>
                  </a:solidFill>
                </a:rPr>
                <a:t>+7V </a:t>
              </a:r>
              <a:endParaRPr lang="zh-CN" altLang="en-US" sz="4000">
                <a:solidFill>
                  <a:srgbClr val="002060"/>
                </a:solidFill>
              </a:endParaRPr>
            </a:p>
          </p:txBody>
        </p:sp>
      </p:grpSp>
      <p:sp>
        <p:nvSpPr>
          <p:cNvPr id="31" name="文本框 30"/>
          <p:cNvSpPr txBox="1"/>
          <p:nvPr/>
        </p:nvSpPr>
        <p:spPr>
          <a:xfrm>
            <a:off x="1061789" y="468000"/>
            <a:ext cx="39136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Bias Dependent STM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Images 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6672987" y="4258155"/>
            <a:ext cx="20929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topology distinctly changes with Bias Voltage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CB368-22C9-4D43-85E7-199003F28447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3658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188"/>
    </mc:Choice>
    <mc:Fallback xmlns="">
      <p:transition spd="slow" advTm="27188"/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主题1">
  <a:themeElements>
    <a:clrScheme name="Axis 8">
      <a:dk1>
        <a:srgbClr val="292929"/>
      </a:dk1>
      <a:lt1>
        <a:srgbClr val="FFFFFF"/>
      </a:lt1>
      <a:dk2>
        <a:srgbClr val="000000"/>
      </a:dk2>
      <a:lt2>
        <a:srgbClr val="808080"/>
      </a:lt2>
      <a:accent1>
        <a:srgbClr val="CC9900"/>
      </a:accent1>
      <a:accent2>
        <a:srgbClr val="CCCC99"/>
      </a:accent2>
      <a:accent3>
        <a:srgbClr val="FFFFFF"/>
      </a:accent3>
      <a:accent4>
        <a:srgbClr val="212121"/>
      </a:accent4>
      <a:accent5>
        <a:srgbClr val="E2CAAA"/>
      </a:accent5>
      <a:accent6>
        <a:srgbClr val="B9B98A"/>
      </a:accent6>
      <a:hlink>
        <a:srgbClr val="999933"/>
      </a:hlink>
      <a:folHlink>
        <a:srgbClr val="B2B2B2"/>
      </a:folHlink>
    </a:clrScheme>
    <a:fontScheme name="Axis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9525" cap="flat" cmpd="sng" algn="ctr">
          <a:solidFill>
            <a:srgbClr val="FF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9525" cap="flat" cmpd="sng" algn="ctr">
          <a:solidFill>
            <a:srgbClr val="FF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宋体" pitchFamily="2" charset="-122"/>
          </a:defRPr>
        </a:defPPr>
      </a:lstStyle>
    </a:lnDef>
    <a:txDef>
      <a:spPr>
        <a:blipFill rotWithShape="0">
          <a:blip xmlns:r="http://schemas.openxmlformats.org/officeDocument/2006/relationships" r:embed="rId1"/>
          <a:stretch>
            <a:fillRect l="-1084" t="-909" b="-13636"/>
          </a:stretch>
        </a:blipFill>
      </a:spPr>
      <a:bodyPr/>
      <a:lstStyle>
        <a:defPPr>
          <a:defRPr>
            <a:noFill/>
          </a:defRPr>
        </a:defPPr>
      </a:lstStyle>
    </a:txDef>
  </a:objectDefaults>
  <a:extraClrSchemeLst>
    <a:extraClrScheme>
      <a:clrScheme name="Axis 1">
        <a:dk1>
          <a:srgbClr val="080808"/>
        </a:dk1>
        <a:lt1>
          <a:srgbClr val="F8F8F8"/>
        </a:lt1>
        <a:dk2>
          <a:srgbClr val="33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ADAAAA"/>
        </a:accent3>
        <a:accent4>
          <a:srgbClr val="D4D4D4"/>
        </a:accent4>
        <a:accent5>
          <a:srgbClr val="FFCAAA"/>
        </a:accent5>
        <a:accent6>
          <a:srgbClr val="B92D00"/>
        </a:accent6>
        <a:hlink>
          <a:srgbClr val="CC6600"/>
        </a:hlink>
        <a:folHlink>
          <a:srgbClr val="B2B28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xis 2">
        <a:dk1>
          <a:srgbClr val="333333"/>
        </a:dk1>
        <a:lt1>
          <a:srgbClr val="F8F8F8"/>
        </a:lt1>
        <a:dk2>
          <a:srgbClr val="800000"/>
        </a:dk2>
        <a:lt2>
          <a:srgbClr val="FFFFFF"/>
        </a:lt2>
        <a:accent1>
          <a:srgbClr val="CC9900"/>
        </a:accent1>
        <a:accent2>
          <a:srgbClr val="666666"/>
        </a:accent2>
        <a:accent3>
          <a:srgbClr val="C0AAAA"/>
        </a:accent3>
        <a:accent4>
          <a:srgbClr val="D4D4D4"/>
        </a:accent4>
        <a:accent5>
          <a:srgbClr val="E2CAAA"/>
        </a:accent5>
        <a:accent6>
          <a:srgbClr val="5C5C5C"/>
        </a:accent6>
        <a:hlink>
          <a:srgbClr val="CC6600"/>
        </a:hlink>
        <a:folHlink>
          <a:srgbClr val="95A58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xis 3">
        <a:dk1>
          <a:srgbClr val="5F5F5F"/>
        </a:dk1>
        <a:lt1>
          <a:srgbClr val="A4BEE0"/>
        </a:lt1>
        <a:dk2>
          <a:srgbClr val="013253"/>
        </a:dk2>
        <a:lt2>
          <a:srgbClr val="FFFFFF"/>
        </a:lt2>
        <a:accent1>
          <a:srgbClr val="588480"/>
        </a:accent1>
        <a:accent2>
          <a:srgbClr val="6600FF"/>
        </a:accent2>
        <a:accent3>
          <a:srgbClr val="AAADB3"/>
        </a:accent3>
        <a:accent4>
          <a:srgbClr val="8BA2BF"/>
        </a:accent4>
        <a:accent5>
          <a:srgbClr val="B4C2C0"/>
        </a:accent5>
        <a:accent6>
          <a:srgbClr val="5C00E7"/>
        </a:accent6>
        <a:hlink>
          <a:srgbClr val="CCCC00"/>
        </a:hlink>
        <a:folHlink>
          <a:srgbClr val="5F5F5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xis 4">
        <a:dk1>
          <a:srgbClr val="003300"/>
        </a:dk1>
        <a:lt1>
          <a:srgbClr val="F8F8F8"/>
        </a:lt1>
        <a:dk2>
          <a:srgbClr val="3D4A1C"/>
        </a:dk2>
        <a:lt2>
          <a:srgbClr val="FFFFFF"/>
        </a:lt2>
        <a:accent1>
          <a:srgbClr val="99CC00"/>
        </a:accent1>
        <a:accent2>
          <a:srgbClr val="669900"/>
        </a:accent2>
        <a:accent3>
          <a:srgbClr val="AFB1AB"/>
        </a:accent3>
        <a:accent4>
          <a:srgbClr val="D4D4D4"/>
        </a:accent4>
        <a:accent5>
          <a:srgbClr val="CAE2AA"/>
        </a:accent5>
        <a:accent6>
          <a:srgbClr val="5C8A00"/>
        </a:accent6>
        <a:hlink>
          <a:srgbClr val="CC9900"/>
        </a:hlink>
        <a:folHlink>
          <a:srgbClr val="B2B28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xis 5">
        <a:dk1>
          <a:srgbClr val="333333"/>
        </a:dk1>
        <a:lt1>
          <a:srgbClr val="F8F8F8"/>
        </a:lt1>
        <a:dk2>
          <a:srgbClr val="005D8C"/>
        </a:dk2>
        <a:lt2>
          <a:srgbClr val="FFFFFF"/>
        </a:lt2>
        <a:accent1>
          <a:srgbClr val="00CC99"/>
        </a:accent1>
        <a:accent2>
          <a:srgbClr val="0099CC"/>
        </a:accent2>
        <a:accent3>
          <a:srgbClr val="AAB6C5"/>
        </a:accent3>
        <a:accent4>
          <a:srgbClr val="D4D4D4"/>
        </a:accent4>
        <a:accent5>
          <a:srgbClr val="AAE2CA"/>
        </a:accent5>
        <a:accent6>
          <a:srgbClr val="008AB9"/>
        </a:accent6>
        <a:hlink>
          <a:srgbClr val="FFCC00"/>
        </a:hlink>
        <a:folHlink>
          <a:srgbClr val="D8D48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xis 6">
        <a:dk1>
          <a:srgbClr val="000000"/>
        </a:dk1>
        <a:lt1>
          <a:srgbClr val="ECAE00"/>
        </a:lt1>
        <a:dk2>
          <a:srgbClr val="FFFFFF"/>
        </a:dk2>
        <a:lt2>
          <a:srgbClr val="333333"/>
        </a:lt2>
        <a:accent1>
          <a:srgbClr val="CC6600"/>
        </a:accent1>
        <a:accent2>
          <a:srgbClr val="BA6D10"/>
        </a:accent2>
        <a:accent3>
          <a:srgbClr val="F4D3AA"/>
        </a:accent3>
        <a:accent4>
          <a:srgbClr val="000000"/>
        </a:accent4>
        <a:accent5>
          <a:srgbClr val="E2B8AA"/>
        </a:accent5>
        <a:accent6>
          <a:srgbClr val="A8620D"/>
        </a:accent6>
        <a:hlink>
          <a:srgbClr val="666633"/>
        </a:hlink>
        <a:folHlink>
          <a:srgbClr val="8D996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xis 7">
        <a:dk1>
          <a:srgbClr val="000000"/>
        </a:dk1>
        <a:lt1>
          <a:srgbClr val="FFFFFF"/>
        </a:lt1>
        <a:dk2>
          <a:srgbClr val="372221"/>
        </a:dk2>
        <a:lt2>
          <a:srgbClr val="808080"/>
        </a:lt2>
        <a:accent1>
          <a:srgbClr val="009999"/>
        </a:accent1>
        <a:accent2>
          <a:srgbClr val="9AAC98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8B9B89"/>
        </a:accent6>
        <a:hlink>
          <a:srgbClr val="666699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xis 8">
        <a:dk1>
          <a:srgbClr val="292929"/>
        </a:dk1>
        <a:lt1>
          <a:srgbClr val="FFFFFF"/>
        </a:lt1>
        <a:dk2>
          <a:srgbClr val="000000"/>
        </a:dk2>
        <a:lt2>
          <a:srgbClr val="808080"/>
        </a:lt2>
        <a:accent1>
          <a:srgbClr val="CC9900"/>
        </a:accent1>
        <a:accent2>
          <a:srgbClr val="CCCC99"/>
        </a:accent2>
        <a:accent3>
          <a:srgbClr val="FFFFFF"/>
        </a:accent3>
        <a:accent4>
          <a:srgbClr val="212121"/>
        </a:accent4>
        <a:accent5>
          <a:srgbClr val="E2CAAA"/>
        </a:accent5>
        <a:accent6>
          <a:srgbClr val="B9B98A"/>
        </a:accent6>
        <a:hlink>
          <a:srgbClr val="999933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主题1" id="{57F00866-1EEF-4616-866C-008491CDC060}" vid="{EF6BCC19-ABC2-417D-AA69-5E7D7BCC7D48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主题1</Template>
  <TotalTime>11313</TotalTime>
  <Words>1835</Words>
  <Application>Microsoft Office PowerPoint</Application>
  <PresentationFormat>全屏显示(4:3)</PresentationFormat>
  <Paragraphs>221</Paragraphs>
  <Slides>17</Slides>
  <Notes>15</Notes>
  <HiddenSlides>0</HiddenSlides>
  <MMClips>0</MMClips>
  <ScaleCrop>false</ScaleCrop>
  <HeadingPairs>
    <vt:vector size="8" baseType="variant">
      <vt:variant>
        <vt:lpstr>已用的字体</vt:lpstr>
      </vt:variant>
      <vt:variant>
        <vt:i4>7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7" baseType="lpstr">
      <vt:lpstr>华文楷体</vt:lpstr>
      <vt:lpstr>宋体</vt:lpstr>
      <vt:lpstr>Arial</vt:lpstr>
      <vt:lpstr>Calibri</vt:lpstr>
      <vt:lpstr>Cambria Math</vt:lpstr>
      <vt:lpstr>Times New Roman</vt:lpstr>
      <vt:lpstr>Wingdings</vt:lpstr>
      <vt:lpstr>主题1</vt:lpstr>
      <vt:lpstr>Office 主题​​</vt:lpstr>
      <vt:lpstr>Graph</vt:lpstr>
      <vt:lpstr>STM Study of Sn /Si(111) Surface Reconstructions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song;袁茜茜</dc:creator>
  <cp:lastModifiedBy>scli</cp:lastModifiedBy>
  <cp:revision>719</cp:revision>
  <dcterms:created xsi:type="dcterms:W3CDTF">2018-04-06T05:14:57Z</dcterms:created>
  <dcterms:modified xsi:type="dcterms:W3CDTF">2019-12-02T11:25:24Z</dcterms:modified>
</cp:coreProperties>
</file>